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87"/>
  </p:notesMasterIdLst>
  <p:sldIdLst>
    <p:sldId id="256" r:id="rId6"/>
    <p:sldId id="1621" r:id="rId7"/>
    <p:sldId id="1568" r:id="rId8"/>
    <p:sldId id="1615" r:id="rId9"/>
    <p:sldId id="1610" r:id="rId10"/>
    <p:sldId id="1611" r:id="rId11"/>
    <p:sldId id="264" r:id="rId12"/>
    <p:sldId id="265" r:id="rId13"/>
    <p:sldId id="266" r:id="rId14"/>
    <p:sldId id="267" r:id="rId15"/>
    <p:sldId id="268" r:id="rId16"/>
    <p:sldId id="269" r:id="rId17"/>
    <p:sldId id="270" r:id="rId18"/>
    <p:sldId id="1549" r:id="rId19"/>
    <p:sldId id="1554" r:id="rId20"/>
    <p:sldId id="1581" r:id="rId21"/>
    <p:sldId id="1582" r:id="rId22"/>
    <p:sldId id="1583" r:id="rId23"/>
    <p:sldId id="281" r:id="rId24"/>
    <p:sldId id="282" r:id="rId25"/>
    <p:sldId id="1596" r:id="rId26"/>
    <p:sldId id="1597" r:id="rId27"/>
    <p:sldId id="1584" r:id="rId28"/>
    <p:sldId id="1586" r:id="rId29"/>
    <p:sldId id="1616" r:id="rId30"/>
    <p:sldId id="1617" r:id="rId31"/>
    <p:sldId id="1590" r:id="rId32"/>
    <p:sldId id="1609" r:id="rId33"/>
    <p:sldId id="1608" r:id="rId34"/>
    <p:sldId id="1607" r:id="rId35"/>
    <p:sldId id="1606" r:id="rId36"/>
    <p:sldId id="1605" r:id="rId37"/>
    <p:sldId id="1604" r:id="rId38"/>
    <p:sldId id="1603" r:id="rId39"/>
    <p:sldId id="1602" r:id="rId40"/>
    <p:sldId id="1601" r:id="rId41"/>
    <p:sldId id="1600" r:id="rId42"/>
    <p:sldId id="1599" r:id="rId43"/>
    <p:sldId id="1612" r:id="rId44"/>
    <p:sldId id="1598" r:id="rId45"/>
    <p:sldId id="1573" r:id="rId46"/>
    <p:sldId id="285" r:id="rId47"/>
    <p:sldId id="303" r:id="rId48"/>
    <p:sldId id="306" r:id="rId49"/>
    <p:sldId id="302" r:id="rId50"/>
    <p:sldId id="304" r:id="rId51"/>
    <p:sldId id="1592" r:id="rId52"/>
    <p:sldId id="307" r:id="rId53"/>
    <p:sldId id="308" r:id="rId54"/>
    <p:sldId id="1619" r:id="rId55"/>
    <p:sldId id="1620" r:id="rId56"/>
    <p:sldId id="275" r:id="rId57"/>
    <p:sldId id="1614" r:id="rId58"/>
    <p:sldId id="313" r:id="rId59"/>
    <p:sldId id="379" r:id="rId60"/>
    <p:sldId id="383" r:id="rId61"/>
    <p:sldId id="406" r:id="rId62"/>
    <p:sldId id="404" r:id="rId63"/>
    <p:sldId id="405" r:id="rId64"/>
    <p:sldId id="407" r:id="rId65"/>
    <p:sldId id="1613" r:id="rId66"/>
    <p:sldId id="271" r:id="rId67"/>
    <p:sldId id="384" r:id="rId68"/>
    <p:sldId id="995" r:id="rId69"/>
    <p:sldId id="440" r:id="rId70"/>
    <p:sldId id="893" r:id="rId71"/>
    <p:sldId id="894" r:id="rId72"/>
    <p:sldId id="938" r:id="rId73"/>
    <p:sldId id="895" r:id="rId74"/>
    <p:sldId id="937" r:id="rId75"/>
    <p:sldId id="1051" r:id="rId76"/>
    <p:sldId id="1053" r:id="rId77"/>
    <p:sldId id="1054" r:id="rId78"/>
    <p:sldId id="1059" r:id="rId79"/>
    <p:sldId id="920" r:id="rId80"/>
    <p:sldId id="1003" r:id="rId81"/>
    <p:sldId id="1004" r:id="rId82"/>
    <p:sldId id="1005" r:id="rId83"/>
    <p:sldId id="1006" r:id="rId84"/>
    <p:sldId id="1007" r:id="rId85"/>
    <p:sldId id="1008"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5F5"/>
    <a:srgbClr val="000000"/>
    <a:srgbClr val="ED289E"/>
    <a:srgbClr val="0F26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snapToGrid="0">
      <p:cViewPr varScale="1">
        <p:scale>
          <a:sx n="108" d="100"/>
          <a:sy n="108" d="100"/>
        </p:scale>
        <p:origin x="76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diagrams/_rels/data2.xml.rels><?xml version="1.0" encoding="UTF-8" standalone="yes"?>
<Relationships xmlns="http://schemas.openxmlformats.org/package/2006/relationships"><Relationship Id="rId8" Type="http://schemas.openxmlformats.org/officeDocument/2006/relationships/image" Target="../media/image123.svg"/><Relationship Id="rId13" Type="http://schemas.openxmlformats.org/officeDocument/2006/relationships/image" Target="../media/image128.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svg"/><Relationship Id="rId2" Type="http://schemas.openxmlformats.org/officeDocument/2006/relationships/image" Target="../media/image117.svg"/><Relationship Id="rId16" Type="http://schemas.openxmlformats.org/officeDocument/2006/relationships/image" Target="../media/image131.svg"/><Relationship Id="rId1" Type="http://schemas.openxmlformats.org/officeDocument/2006/relationships/image" Target="../media/image116.png"/><Relationship Id="rId6" Type="http://schemas.openxmlformats.org/officeDocument/2006/relationships/image" Target="../media/image121.sv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30.png"/><Relationship Id="rId10" Type="http://schemas.openxmlformats.org/officeDocument/2006/relationships/image" Target="../media/image125.svg"/><Relationship Id="rId4" Type="http://schemas.openxmlformats.org/officeDocument/2006/relationships/image" Target="../media/image119.svg"/><Relationship Id="rId9" Type="http://schemas.openxmlformats.org/officeDocument/2006/relationships/image" Target="../media/image124.png"/><Relationship Id="rId14" Type="http://schemas.openxmlformats.org/officeDocument/2006/relationships/image" Target="../media/image129.svg"/></Relationships>
</file>

<file path=ppt/diagrams/_rels/data3.xml.rels><?xml version="1.0" encoding="UTF-8" standalone="yes"?>
<Relationships xmlns="http://schemas.openxmlformats.org/package/2006/relationships"><Relationship Id="rId8" Type="http://schemas.openxmlformats.org/officeDocument/2006/relationships/image" Target="../media/image123.svg"/><Relationship Id="rId13" Type="http://schemas.openxmlformats.org/officeDocument/2006/relationships/image" Target="../media/image140.png"/><Relationship Id="rId3" Type="http://schemas.openxmlformats.org/officeDocument/2006/relationships/image" Target="../media/image134.png"/><Relationship Id="rId7" Type="http://schemas.openxmlformats.org/officeDocument/2006/relationships/image" Target="../media/image122.png"/><Relationship Id="rId12" Type="http://schemas.openxmlformats.org/officeDocument/2006/relationships/image" Target="../media/image127.svg"/><Relationship Id="rId2" Type="http://schemas.openxmlformats.org/officeDocument/2006/relationships/image" Target="../media/image133.svg"/><Relationship Id="rId16" Type="http://schemas.openxmlformats.org/officeDocument/2006/relationships/image" Target="../media/image131.svg"/><Relationship Id="rId1" Type="http://schemas.openxmlformats.org/officeDocument/2006/relationships/image" Target="../media/image132.png"/><Relationship Id="rId6" Type="http://schemas.openxmlformats.org/officeDocument/2006/relationships/image" Target="../media/image137.svg"/><Relationship Id="rId11" Type="http://schemas.openxmlformats.org/officeDocument/2006/relationships/image" Target="../media/image126.png"/><Relationship Id="rId5" Type="http://schemas.openxmlformats.org/officeDocument/2006/relationships/image" Target="../media/image136.png"/><Relationship Id="rId15" Type="http://schemas.openxmlformats.org/officeDocument/2006/relationships/image" Target="../media/image130.png"/><Relationship Id="rId10" Type="http://schemas.openxmlformats.org/officeDocument/2006/relationships/image" Target="../media/image139.svg"/><Relationship Id="rId4" Type="http://schemas.openxmlformats.org/officeDocument/2006/relationships/image" Target="../media/image135.svg"/><Relationship Id="rId9" Type="http://schemas.openxmlformats.org/officeDocument/2006/relationships/image" Target="../media/image138.png"/><Relationship Id="rId14" Type="http://schemas.openxmlformats.org/officeDocument/2006/relationships/image" Target="../media/image14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3.svg"/><Relationship Id="rId13" Type="http://schemas.openxmlformats.org/officeDocument/2006/relationships/image" Target="../media/image128.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svg"/><Relationship Id="rId2" Type="http://schemas.openxmlformats.org/officeDocument/2006/relationships/image" Target="../media/image117.svg"/><Relationship Id="rId16" Type="http://schemas.openxmlformats.org/officeDocument/2006/relationships/image" Target="../media/image131.svg"/><Relationship Id="rId1" Type="http://schemas.openxmlformats.org/officeDocument/2006/relationships/image" Target="../media/image116.png"/><Relationship Id="rId6" Type="http://schemas.openxmlformats.org/officeDocument/2006/relationships/image" Target="../media/image121.sv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30.png"/><Relationship Id="rId10" Type="http://schemas.openxmlformats.org/officeDocument/2006/relationships/image" Target="../media/image125.svg"/><Relationship Id="rId4" Type="http://schemas.openxmlformats.org/officeDocument/2006/relationships/image" Target="../media/image119.svg"/><Relationship Id="rId9" Type="http://schemas.openxmlformats.org/officeDocument/2006/relationships/image" Target="../media/image124.png"/><Relationship Id="rId14" Type="http://schemas.openxmlformats.org/officeDocument/2006/relationships/image" Target="../media/image12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23.svg"/><Relationship Id="rId13" Type="http://schemas.openxmlformats.org/officeDocument/2006/relationships/image" Target="../media/image140.png"/><Relationship Id="rId3" Type="http://schemas.openxmlformats.org/officeDocument/2006/relationships/image" Target="../media/image134.png"/><Relationship Id="rId7" Type="http://schemas.openxmlformats.org/officeDocument/2006/relationships/image" Target="../media/image122.png"/><Relationship Id="rId12" Type="http://schemas.openxmlformats.org/officeDocument/2006/relationships/image" Target="../media/image127.svg"/><Relationship Id="rId2" Type="http://schemas.openxmlformats.org/officeDocument/2006/relationships/image" Target="../media/image133.svg"/><Relationship Id="rId16" Type="http://schemas.openxmlformats.org/officeDocument/2006/relationships/image" Target="../media/image131.svg"/><Relationship Id="rId1" Type="http://schemas.openxmlformats.org/officeDocument/2006/relationships/image" Target="../media/image132.png"/><Relationship Id="rId6" Type="http://schemas.openxmlformats.org/officeDocument/2006/relationships/image" Target="../media/image137.svg"/><Relationship Id="rId11" Type="http://schemas.openxmlformats.org/officeDocument/2006/relationships/image" Target="../media/image126.png"/><Relationship Id="rId5" Type="http://schemas.openxmlformats.org/officeDocument/2006/relationships/image" Target="../media/image136.png"/><Relationship Id="rId15" Type="http://schemas.openxmlformats.org/officeDocument/2006/relationships/image" Target="../media/image130.png"/><Relationship Id="rId10" Type="http://schemas.openxmlformats.org/officeDocument/2006/relationships/image" Target="../media/image139.svg"/><Relationship Id="rId4" Type="http://schemas.openxmlformats.org/officeDocument/2006/relationships/image" Target="../media/image135.svg"/><Relationship Id="rId9" Type="http://schemas.openxmlformats.org/officeDocument/2006/relationships/image" Target="../media/image138.png"/><Relationship Id="rId14" Type="http://schemas.openxmlformats.org/officeDocument/2006/relationships/image" Target="../media/image14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A14F18-D937-459C-9DFB-17243C9BD859}" type="doc">
      <dgm:prSet loTypeId="urn:microsoft.com/office/officeart/2005/8/layout/arrow1" loCatId="relationship" qsTypeId="urn:microsoft.com/office/officeart/2005/8/quickstyle/3d2" qsCatId="3D" csTypeId="urn:microsoft.com/office/officeart/2005/8/colors/colorful5" csCatId="colorful" phldr="1"/>
      <dgm:spPr/>
      <dgm:t>
        <a:bodyPr/>
        <a:lstStyle/>
        <a:p>
          <a:endParaRPr lang="en-GB"/>
        </a:p>
      </dgm:t>
    </dgm:pt>
    <dgm:pt modelId="{46ED1635-A0F1-4BA9-83D7-9A88A4B1E612}">
      <dgm:prSet phldrT="[Text]"/>
      <dgm:spPr/>
      <dgm:t>
        <a:bodyPr/>
        <a:lstStyle/>
        <a:p>
          <a:r>
            <a:rPr lang="en-GB" b="1" dirty="0">
              <a:solidFill>
                <a:schemeClr val="tx1"/>
              </a:solidFill>
            </a:rPr>
            <a:t>0    1    2    3    4    5</a:t>
          </a:r>
        </a:p>
      </dgm:t>
    </dgm:pt>
    <dgm:pt modelId="{0E628DC3-85CD-4265-9469-6E7837602E8A}" type="parTrans" cxnId="{F2832D59-0A68-415B-8794-AB943EFDA844}">
      <dgm:prSet/>
      <dgm:spPr/>
      <dgm:t>
        <a:bodyPr/>
        <a:lstStyle/>
        <a:p>
          <a:endParaRPr lang="en-GB"/>
        </a:p>
      </dgm:t>
    </dgm:pt>
    <dgm:pt modelId="{3D78016F-3941-4ACF-8E12-7C9225F10C93}" type="sibTrans" cxnId="{F2832D59-0A68-415B-8794-AB943EFDA844}">
      <dgm:prSet/>
      <dgm:spPr/>
      <dgm:t>
        <a:bodyPr/>
        <a:lstStyle/>
        <a:p>
          <a:endParaRPr lang="en-GB"/>
        </a:p>
      </dgm:t>
    </dgm:pt>
    <dgm:pt modelId="{B6B2716F-925E-4D81-B1A9-FFEE507F81DE}">
      <dgm:prSet phldrT="[Text]"/>
      <dgm:spPr>
        <a:solidFill>
          <a:srgbClr val="85ECFF"/>
        </a:solidFill>
      </dgm:spPr>
      <dgm:t>
        <a:bodyPr/>
        <a:lstStyle/>
        <a:p>
          <a:r>
            <a:rPr lang="en-GB" b="1" dirty="0">
              <a:solidFill>
                <a:schemeClr val="tx1"/>
              </a:solidFill>
            </a:rPr>
            <a:t>6    7    8    9    10</a:t>
          </a:r>
        </a:p>
      </dgm:t>
    </dgm:pt>
    <dgm:pt modelId="{9AC76371-8860-47C1-AE85-1ECD28695C0E}" type="parTrans" cxnId="{30867E87-2AED-45C8-BB93-E5F2B7B2F597}">
      <dgm:prSet/>
      <dgm:spPr/>
      <dgm:t>
        <a:bodyPr/>
        <a:lstStyle/>
        <a:p>
          <a:endParaRPr lang="en-GB"/>
        </a:p>
      </dgm:t>
    </dgm:pt>
    <dgm:pt modelId="{2CD16136-B185-4D93-B2A3-96A8FAF86263}" type="sibTrans" cxnId="{30867E87-2AED-45C8-BB93-E5F2B7B2F597}">
      <dgm:prSet/>
      <dgm:spPr/>
      <dgm:t>
        <a:bodyPr/>
        <a:lstStyle/>
        <a:p>
          <a:endParaRPr lang="en-GB"/>
        </a:p>
      </dgm:t>
    </dgm:pt>
    <dgm:pt modelId="{5B2E605E-632C-4219-9585-C6F672EAA7EC}" type="pres">
      <dgm:prSet presAssocID="{9FA14F18-D937-459C-9DFB-17243C9BD859}" presName="cycle" presStyleCnt="0">
        <dgm:presLayoutVars>
          <dgm:dir/>
          <dgm:resizeHandles val="exact"/>
        </dgm:presLayoutVars>
      </dgm:prSet>
      <dgm:spPr/>
    </dgm:pt>
    <dgm:pt modelId="{356F3A29-DAF7-458D-9D61-5E6103F25CFC}" type="pres">
      <dgm:prSet presAssocID="{46ED1635-A0F1-4BA9-83D7-9A88A4B1E612}" presName="arrow" presStyleLbl="node1" presStyleIdx="0" presStyleCnt="2" custScaleX="39728" custScaleY="101361" custRadScaleRad="53424" custRadScaleInc="-835">
        <dgm:presLayoutVars>
          <dgm:bulletEnabled val="1"/>
        </dgm:presLayoutVars>
      </dgm:prSet>
      <dgm:spPr/>
    </dgm:pt>
    <dgm:pt modelId="{3AFB132D-35A4-4038-9049-3819D3785C18}" type="pres">
      <dgm:prSet presAssocID="{B6B2716F-925E-4D81-B1A9-FFEE507F81DE}" presName="arrow" presStyleLbl="node1" presStyleIdx="1" presStyleCnt="2" custScaleX="39679" custScaleY="96024" custRadScaleRad="75854" custRadScaleInc="600">
        <dgm:presLayoutVars>
          <dgm:bulletEnabled val="1"/>
        </dgm:presLayoutVars>
      </dgm:prSet>
      <dgm:spPr/>
    </dgm:pt>
  </dgm:ptLst>
  <dgm:cxnLst>
    <dgm:cxn modelId="{F2832D59-0A68-415B-8794-AB943EFDA844}" srcId="{9FA14F18-D937-459C-9DFB-17243C9BD859}" destId="{46ED1635-A0F1-4BA9-83D7-9A88A4B1E612}" srcOrd="0" destOrd="0" parTransId="{0E628DC3-85CD-4265-9469-6E7837602E8A}" sibTransId="{3D78016F-3941-4ACF-8E12-7C9225F10C93}"/>
    <dgm:cxn modelId="{7D4B5179-BA80-4C9A-8D23-30C6C2F6A36D}" type="presOf" srcId="{9FA14F18-D937-459C-9DFB-17243C9BD859}" destId="{5B2E605E-632C-4219-9585-C6F672EAA7EC}" srcOrd="0" destOrd="0" presId="urn:microsoft.com/office/officeart/2005/8/layout/arrow1"/>
    <dgm:cxn modelId="{30867E87-2AED-45C8-BB93-E5F2B7B2F597}" srcId="{9FA14F18-D937-459C-9DFB-17243C9BD859}" destId="{B6B2716F-925E-4D81-B1A9-FFEE507F81DE}" srcOrd="1" destOrd="0" parTransId="{9AC76371-8860-47C1-AE85-1ECD28695C0E}" sibTransId="{2CD16136-B185-4D93-B2A3-96A8FAF86263}"/>
    <dgm:cxn modelId="{EE4F44BB-8C96-4F37-BCE1-F20DA7BF423E}" type="presOf" srcId="{B6B2716F-925E-4D81-B1A9-FFEE507F81DE}" destId="{3AFB132D-35A4-4038-9049-3819D3785C18}" srcOrd="0" destOrd="0" presId="urn:microsoft.com/office/officeart/2005/8/layout/arrow1"/>
    <dgm:cxn modelId="{120DC5DA-E801-4C4D-950A-7F64791B6263}" type="presOf" srcId="{46ED1635-A0F1-4BA9-83D7-9A88A4B1E612}" destId="{356F3A29-DAF7-458D-9D61-5E6103F25CFC}" srcOrd="0" destOrd="0" presId="urn:microsoft.com/office/officeart/2005/8/layout/arrow1"/>
    <dgm:cxn modelId="{9DDDBED8-9844-41F7-A374-93742F6DE88A}" type="presParOf" srcId="{5B2E605E-632C-4219-9585-C6F672EAA7EC}" destId="{356F3A29-DAF7-458D-9D61-5E6103F25CFC}" srcOrd="0" destOrd="0" presId="urn:microsoft.com/office/officeart/2005/8/layout/arrow1"/>
    <dgm:cxn modelId="{8007FF81-539B-47BB-9D20-A61CEFA07B47}" type="presParOf" srcId="{5B2E605E-632C-4219-9585-C6F672EAA7EC}" destId="{3AFB132D-35A4-4038-9049-3819D3785C18}" srcOrd="1" destOrd="0" presId="urn:microsoft.com/office/officeart/2005/8/layout/arrow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B0E92A-84EF-4CCA-9E89-543C70FED28F}" type="doc">
      <dgm:prSet loTypeId="urn:microsoft.com/office/officeart/2005/8/layout/hList7" loCatId="list" qsTypeId="urn:microsoft.com/office/officeart/2005/8/quickstyle/simple5" qsCatId="simple" csTypeId="urn:microsoft.com/office/officeart/2005/8/colors/colorful4" csCatId="colorful" phldr="1"/>
      <dgm:spPr/>
      <dgm:t>
        <a:bodyPr/>
        <a:lstStyle/>
        <a:p>
          <a:endParaRPr lang="en-GB"/>
        </a:p>
      </dgm:t>
    </dgm:pt>
    <dgm:pt modelId="{562702FE-EBBD-4CE8-BFB5-3C578353626E}">
      <dgm:prSet phldrT="[Text]" custT="1"/>
      <dgm:spPr/>
      <dgm:t>
        <a:bodyPr/>
        <a:lstStyle/>
        <a:p>
          <a:r>
            <a:rPr lang="en-GB" sz="1400" dirty="0">
              <a:solidFill>
                <a:schemeClr val="tx1"/>
              </a:solidFill>
              <a:latin typeface="Arial" panose="020B0604020202020204" pitchFamily="34" charset="0"/>
              <a:cs typeface="Arial" panose="020B0604020202020204" pitchFamily="34" charset="0"/>
            </a:rPr>
            <a:t>Minor revision</a:t>
          </a:r>
        </a:p>
      </dgm:t>
    </dgm:pt>
    <dgm:pt modelId="{1CA3CD6F-C669-4715-BA4C-614C49D41D7F}" type="parTrans" cxnId="{E592CAC8-89C6-4878-9E6E-A518A69BCC23}">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13315576-0B17-4B5A-B35B-58AA799AA6CB}" type="sibTrans" cxnId="{E592CAC8-89C6-4878-9E6E-A518A69BCC23}">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C48E0BEB-0965-4CE3-A183-2C8E232FC5E6}">
      <dgm:prSet phldrT="[Text]" custT="1"/>
      <dgm:spPr/>
      <dgm:t>
        <a:bodyPr/>
        <a:lstStyle/>
        <a:p>
          <a:r>
            <a:rPr lang="en-GB" sz="1400" dirty="0">
              <a:solidFill>
                <a:schemeClr val="tx1"/>
              </a:solidFill>
              <a:latin typeface="Arial" panose="020B0604020202020204" pitchFamily="34" charset="0"/>
              <a:cs typeface="Arial" panose="020B0604020202020204" pitchFamily="34" charset="0"/>
            </a:rPr>
            <a:t>Prepare equipment</a:t>
          </a:r>
        </a:p>
      </dgm:t>
    </dgm:pt>
    <dgm:pt modelId="{6154DC11-82FA-4C9A-AD30-7C2E8881EE9A}" type="parTrans" cxnId="{84E3EAC1-201D-4066-8C6B-311004707E1A}">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C2E9629B-FD3B-419C-BF49-34504FEC0DA3}" type="sibTrans" cxnId="{84E3EAC1-201D-4066-8C6B-311004707E1A}">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82FE5050-10B6-45B4-B80E-5A95DED7EF49}">
      <dgm:prSet phldrT="[Text]" custT="1"/>
      <dgm:spPr/>
      <dgm:t>
        <a:bodyPr/>
        <a:lstStyle/>
        <a:p>
          <a:r>
            <a:rPr lang="en-GB" sz="1400">
              <a:solidFill>
                <a:schemeClr val="tx1"/>
              </a:solidFill>
              <a:latin typeface="Arial" panose="020B0604020202020204" pitchFamily="34" charset="0"/>
              <a:cs typeface="Arial" panose="020B0604020202020204" pitchFamily="34" charset="0"/>
            </a:rPr>
            <a:t>Relaxation</a:t>
          </a:r>
          <a:endParaRPr lang="en-GB" sz="1400" dirty="0">
            <a:solidFill>
              <a:schemeClr val="tx1"/>
            </a:solidFill>
            <a:latin typeface="Arial" panose="020B0604020202020204" pitchFamily="34" charset="0"/>
            <a:cs typeface="Arial" panose="020B0604020202020204" pitchFamily="34" charset="0"/>
          </a:endParaRPr>
        </a:p>
      </dgm:t>
    </dgm:pt>
    <dgm:pt modelId="{D0D84469-A644-4105-92DF-85CB425CDC6C}" type="parTrans" cxnId="{F8B22B60-B586-4365-9C4B-4E177198A8E6}">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785E70C4-ACCC-4253-AEE2-81139C2A292D}" type="sibTrans" cxnId="{F8B22B60-B586-4365-9C4B-4E177198A8E6}">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8DAFCB81-A182-4CF3-A63E-A0445A4187A9}">
      <dgm:prSet phldrT="[Text]" custT="1"/>
      <dgm:spPr/>
      <dgm:t>
        <a:bodyPr/>
        <a:lstStyle/>
        <a:p>
          <a:r>
            <a:rPr lang="en-GB" sz="1400">
              <a:solidFill>
                <a:schemeClr val="tx1"/>
              </a:solidFill>
              <a:latin typeface="Arial" panose="020B0604020202020204" pitchFamily="34" charset="0"/>
              <a:cs typeface="Arial" panose="020B0604020202020204" pitchFamily="34" charset="0"/>
            </a:rPr>
            <a:t>Positive thoughts</a:t>
          </a:r>
          <a:endParaRPr lang="en-GB" sz="1400" dirty="0">
            <a:solidFill>
              <a:schemeClr val="tx1"/>
            </a:solidFill>
            <a:latin typeface="Arial" panose="020B0604020202020204" pitchFamily="34" charset="0"/>
            <a:cs typeface="Arial" panose="020B0604020202020204" pitchFamily="34" charset="0"/>
          </a:endParaRPr>
        </a:p>
      </dgm:t>
    </dgm:pt>
    <dgm:pt modelId="{B45F001C-9263-420C-ACF8-579E3F3AFA51}" type="parTrans" cxnId="{D350E268-2C7E-45B2-8242-3BEC4052D9B1}">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FFB5C41D-D079-487F-B39F-853851E45211}" type="sibTrans" cxnId="{D350E268-2C7E-45B2-8242-3BEC4052D9B1}">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74FBEAA3-362F-4A01-8D43-95E5917C7564}">
      <dgm:prSet phldrT="[Text]" custT="1"/>
      <dgm:spPr/>
      <dgm:t>
        <a:bodyPr/>
        <a:lstStyle/>
        <a:p>
          <a:r>
            <a:rPr lang="en-GB" sz="1400">
              <a:solidFill>
                <a:schemeClr val="tx1"/>
              </a:solidFill>
              <a:latin typeface="Arial" panose="020B0604020202020204" pitchFamily="34" charset="0"/>
              <a:cs typeface="Arial" panose="020B0604020202020204" pitchFamily="34" charset="0"/>
            </a:rPr>
            <a:t>Stay hydrated</a:t>
          </a:r>
          <a:endParaRPr lang="en-GB" sz="1400" dirty="0">
            <a:solidFill>
              <a:schemeClr val="tx1"/>
            </a:solidFill>
            <a:latin typeface="Arial" panose="020B0604020202020204" pitchFamily="34" charset="0"/>
            <a:cs typeface="Arial" panose="020B0604020202020204" pitchFamily="34" charset="0"/>
          </a:endParaRPr>
        </a:p>
      </dgm:t>
    </dgm:pt>
    <dgm:pt modelId="{FA127E60-2B00-455F-9646-C170C3F7DCD0}" type="parTrans" cxnId="{96308F69-34E5-4CE0-8BB9-6E970A91D7A3}">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3B7913C8-1BE3-45C3-9FB8-9722FF92356D}" type="sibTrans" cxnId="{96308F69-34E5-4CE0-8BB9-6E970A91D7A3}">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C4AC21A1-24B4-44AF-B817-8DE96A5E86A5}">
      <dgm:prSet phldrT="[Text]" custT="1"/>
      <dgm:spPr/>
      <dgm:t>
        <a:bodyPr/>
        <a:lstStyle/>
        <a:p>
          <a:r>
            <a:rPr lang="en-GB" sz="1400">
              <a:solidFill>
                <a:schemeClr val="tx1"/>
              </a:solidFill>
              <a:latin typeface="Arial" panose="020B0604020202020204" pitchFamily="34" charset="0"/>
              <a:cs typeface="Arial" panose="020B0604020202020204" pitchFamily="34" charset="0"/>
            </a:rPr>
            <a:t>Eat breakfast</a:t>
          </a:r>
          <a:endParaRPr lang="en-GB" sz="1400" dirty="0">
            <a:solidFill>
              <a:schemeClr val="tx1"/>
            </a:solidFill>
            <a:latin typeface="Arial" panose="020B0604020202020204" pitchFamily="34" charset="0"/>
            <a:cs typeface="Arial" panose="020B0604020202020204" pitchFamily="34" charset="0"/>
          </a:endParaRPr>
        </a:p>
      </dgm:t>
    </dgm:pt>
    <dgm:pt modelId="{8E718A5E-2CCA-42B3-9AB4-2246B9F741EB}" type="parTrans" cxnId="{ED42196B-900B-4E88-B325-76BF6B7BBDAE}">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D5CB7ECA-BBDF-4438-BB1D-50997410F590}" type="sibTrans" cxnId="{ED42196B-900B-4E88-B325-76BF6B7BBDAE}">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AC3A10C1-165D-4506-BEF0-7DC01F74F6B9}">
      <dgm:prSet phldrT="[Text]" custT="1"/>
      <dgm:spPr/>
      <dgm:t>
        <a:bodyPr/>
        <a:lstStyle/>
        <a:p>
          <a:r>
            <a:rPr lang="en-GB" sz="1400" dirty="0">
              <a:solidFill>
                <a:schemeClr val="tx1"/>
              </a:solidFill>
              <a:latin typeface="Arial" panose="020B0604020202020204" pitchFamily="34" charset="0"/>
              <a:cs typeface="Arial" panose="020B0604020202020204" pitchFamily="34" charset="0"/>
            </a:rPr>
            <a:t>Set alarms</a:t>
          </a:r>
        </a:p>
      </dgm:t>
    </dgm:pt>
    <dgm:pt modelId="{E9664E2D-6A1B-4276-83A2-C1ADBF28AA65}" type="parTrans" cxnId="{D3153090-F62E-4998-A76A-C9C0FF0321A6}">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D81788C9-8A90-4B58-B51C-209A96D75933}" type="sibTrans" cxnId="{D3153090-F62E-4998-A76A-C9C0FF0321A6}">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9812FC27-EA60-477B-A4BF-E220E0CA0D70}">
      <dgm:prSet phldrT="[Text]" custT="1"/>
      <dgm:spPr/>
      <dgm:t>
        <a:bodyPr/>
        <a:lstStyle/>
        <a:p>
          <a:r>
            <a:rPr lang="en-GB" sz="1400">
              <a:solidFill>
                <a:schemeClr val="tx1"/>
              </a:solidFill>
              <a:latin typeface="Arial" panose="020B0604020202020204" pitchFamily="34" charset="0"/>
              <a:cs typeface="Arial" panose="020B0604020202020204" pitchFamily="34" charset="0"/>
            </a:rPr>
            <a:t>Get some sleep</a:t>
          </a:r>
          <a:endParaRPr lang="en-GB" sz="1400" dirty="0">
            <a:solidFill>
              <a:schemeClr val="tx1"/>
            </a:solidFill>
            <a:latin typeface="Arial" panose="020B0604020202020204" pitchFamily="34" charset="0"/>
            <a:cs typeface="Arial" panose="020B0604020202020204" pitchFamily="34" charset="0"/>
          </a:endParaRPr>
        </a:p>
      </dgm:t>
    </dgm:pt>
    <dgm:pt modelId="{6721570C-7E68-4B1E-8C47-CE32451602E9}" type="parTrans" cxnId="{9A476E3A-C090-4920-A70C-32734854E40C}">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5F52A8D6-3081-427F-81C1-AC689AA77C14}" type="sibTrans" cxnId="{9A476E3A-C090-4920-A70C-32734854E40C}">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6838B707-F3F4-4CEE-8BE3-271D31252D96}" type="pres">
      <dgm:prSet presAssocID="{7CB0E92A-84EF-4CCA-9E89-543C70FED28F}" presName="Name0" presStyleCnt="0">
        <dgm:presLayoutVars>
          <dgm:dir/>
          <dgm:resizeHandles val="exact"/>
        </dgm:presLayoutVars>
      </dgm:prSet>
      <dgm:spPr/>
    </dgm:pt>
    <dgm:pt modelId="{57C1EE33-1701-493B-A408-B30C3D396C97}" type="pres">
      <dgm:prSet presAssocID="{7CB0E92A-84EF-4CCA-9E89-543C70FED28F}" presName="fgShape" presStyleLbl="fgShp" presStyleIdx="0" presStyleCnt="1"/>
      <dgm:spPr/>
    </dgm:pt>
    <dgm:pt modelId="{2A7E32F3-2B7F-4844-86F9-C8B663F71F82}" type="pres">
      <dgm:prSet presAssocID="{7CB0E92A-84EF-4CCA-9E89-543C70FED28F}" presName="linComp" presStyleCnt="0"/>
      <dgm:spPr/>
    </dgm:pt>
    <dgm:pt modelId="{9C56E4F3-7BBE-47EB-822A-6B15E5AEEFF0}" type="pres">
      <dgm:prSet presAssocID="{562702FE-EBBD-4CE8-BFB5-3C578353626E}" presName="compNode" presStyleCnt="0"/>
      <dgm:spPr/>
    </dgm:pt>
    <dgm:pt modelId="{808D930F-B234-48F6-93C6-A6EAD4CEA122}" type="pres">
      <dgm:prSet presAssocID="{562702FE-EBBD-4CE8-BFB5-3C578353626E}" presName="bkgdShape" presStyleLbl="node1" presStyleIdx="0" presStyleCnt="8"/>
      <dgm:spPr/>
    </dgm:pt>
    <dgm:pt modelId="{8D894482-C0C0-4288-99C5-CEBD47E861FD}" type="pres">
      <dgm:prSet presAssocID="{562702FE-EBBD-4CE8-BFB5-3C578353626E}" presName="nodeTx" presStyleLbl="node1" presStyleIdx="0" presStyleCnt="8">
        <dgm:presLayoutVars>
          <dgm:bulletEnabled val="1"/>
        </dgm:presLayoutVars>
      </dgm:prSet>
      <dgm:spPr/>
    </dgm:pt>
    <dgm:pt modelId="{5BEED46A-DA03-4FA2-AE87-4E94217FEF25}" type="pres">
      <dgm:prSet presAssocID="{562702FE-EBBD-4CE8-BFB5-3C578353626E}" presName="invisiNode" presStyleLbl="node1" presStyleIdx="0" presStyleCnt="8"/>
      <dgm:spPr/>
    </dgm:pt>
    <dgm:pt modelId="{08009A61-97A5-46EC-983E-B632241BB832}" type="pres">
      <dgm:prSet presAssocID="{562702FE-EBBD-4CE8-BFB5-3C578353626E}" presName="imagNode" presStyleLbl="fgImgPlac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torytelling with solid fill"/>
        </a:ext>
      </dgm:extLst>
    </dgm:pt>
    <dgm:pt modelId="{241E7DCF-3243-46E1-9EC6-D5E8AB906E5F}" type="pres">
      <dgm:prSet presAssocID="{13315576-0B17-4B5A-B35B-58AA799AA6CB}" presName="sibTrans" presStyleLbl="sibTrans2D1" presStyleIdx="0" presStyleCnt="0"/>
      <dgm:spPr/>
    </dgm:pt>
    <dgm:pt modelId="{2283D3E6-9815-44BB-915B-0B9453506809}" type="pres">
      <dgm:prSet presAssocID="{C48E0BEB-0965-4CE3-A183-2C8E232FC5E6}" presName="compNode" presStyleCnt="0"/>
      <dgm:spPr/>
    </dgm:pt>
    <dgm:pt modelId="{500542B3-2E78-4C6A-8FC6-539D78822AC0}" type="pres">
      <dgm:prSet presAssocID="{C48E0BEB-0965-4CE3-A183-2C8E232FC5E6}" presName="bkgdShape" presStyleLbl="node1" presStyleIdx="1" presStyleCnt="8"/>
      <dgm:spPr/>
    </dgm:pt>
    <dgm:pt modelId="{4D6AC552-9C5F-440F-9E2F-EE7BC8DC5675}" type="pres">
      <dgm:prSet presAssocID="{C48E0BEB-0965-4CE3-A183-2C8E232FC5E6}" presName="nodeTx" presStyleLbl="node1" presStyleIdx="1" presStyleCnt="8">
        <dgm:presLayoutVars>
          <dgm:bulletEnabled val="1"/>
        </dgm:presLayoutVars>
      </dgm:prSet>
      <dgm:spPr/>
    </dgm:pt>
    <dgm:pt modelId="{65F6A837-9679-4548-9A7E-D8AA0993ED64}" type="pres">
      <dgm:prSet presAssocID="{C48E0BEB-0965-4CE3-A183-2C8E232FC5E6}" presName="invisiNode" presStyleLbl="node1" presStyleIdx="1" presStyleCnt="8"/>
      <dgm:spPr/>
    </dgm:pt>
    <dgm:pt modelId="{D400BD45-C21D-49B8-BE4A-2922C0480A8F}" type="pres">
      <dgm:prSet presAssocID="{C48E0BEB-0965-4CE3-A183-2C8E232FC5E6}" presName="imagNode" presStyleLbl="fgImgPlace1" presStyleIdx="1" presStyleCnt="8"/>
      <dgm:spPr>
        <a:blipFill>
          <a:blip xmlns:r="http://schemas.openxmlformats.org/officeDocument/2006/relationships" r:embed="rId3">
            <a:extLst>
              <a:ext uri="{96DAC541-7B7A-43D3-8B79-37D633B846F1}">
                <asvg:svgBlip xmlns:asvg="http://schemas.microsoft.com/office/drawing/2016/SVG/main" r:embed="rId4"/>
              </a:ext>
            </a:extLst>
          </a:blip>
          <a:srcRect/>
          <a:stretch>
            <a:fillRect l="-3000" r="-3000"/>
          </a:stretch>
        </a:blipFill>
      </dgm:spPr>
      <dgm:extLst>
        <a:ext uri="{E40237B7-FDA0-4F09-8148-C483321AD2D9}">
          <dgm14:cNvPr xmlns:dgm14="http://schemas.microsoft.com/office/drawing/2010/diagram" id="0" name="" descr="Pencil with solid fill"/>
        </a:ext>
      </dgm:extLst>
    </dgm:pt>
    <dgm:pt modelId="{1D95AB8A-880B-4957-AA3E-3578B1F9A5C3}" type="pres">
      <dgm:prSet presAssocID="{C2E9629B-FD3B-419C-BF49-34504FEC0DA3}" presName="sibTrans" presStyleLbl="sibTrans2D1" presStyleIdx="0" presStyleCnt="0"/>
      <dgm:spPr/>
    </dgm:pt>
    <dgm:pt modelId="{A129D99C-5C0D-4882-8F50-019FAF5AEB96}" type="pres">
      <dgm:prSet presAssocID="{82FE5050-10B6-45B4-B80E-5A95DED7EF49}" presName="compNode" presStyleCnt="0"/>
      <dgm:spPr/>
    </dgm:pt>
    <dgm:pt modelId="{BA13D2FE-B456-499C-B638-9927998C94A3}" type="pres">
      <dgm:prSet presAssocID="{82FE5050-10B6-45B4-B80E-5A95DED7EF49}" presName="bkgdShape" presStyleLbl="node1" presStyleIdx="2" presStyleCnt="8" custLinFactNeighborX="-660"/>
      <dgm:spPr/>
    </dgm:pt>
    <dgm:pt modelId="{F9FE8825-8A5E-43CB-88C4-4E9577E48FBD}" type="pres">
      <dgm:prSet presAssocID="{82FE5050-10B6-45B4-B80E-5A95DED7EF49}" presName="nodeTx" presStyleLbl="node1" presStyleIdx="2" presStyleCnt="8">
        <dgm:presLayoutVars>
          <dgm:bulletEnabled val="1"/>
        </dgm:presLayoutVars>
      </dgm:prSet>
      <dgm:spPr/>
    </dgm:pt>
    <dgm:pt modelId="{0A9D7B7B-98ED-4F50-AF41-BDE7A14CFF80}" type="pres">
      <dgm:prSet presAssocID="{82FE5050-10B6-45B4-B80E-5A95DED7EF49}" presName="invisiNode" presStyleLbl="node1" presStyleIdx="2" presStyleCnt="8"/>
      <dgm:spPr/>
    </dgm:pt>
    <dgm:pt modelId="{6DF44558-0EEE-4BA3-AA25-ECCF469F7FE2}" type="pres">
      <dgm:prSet presAssocID="{82FE5050-10B6-45B4-B80E-5A95DED7EF49}" presName="imagNode" presStyleLbl="fgImgPlac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rt with pulse with solid fill"/>
        </a:ext>
      </dgm:extLst>
    </dgm:pt>
    <dgm:pt modelId="{59A7664D-2A9F-46F8-9CC6-981770717DA3}" type="pres">
      <dgm:prSet presAssocID="{785E70C4-ACCC-4253-AEE2-81139C2A292D}" presName="sibTrans" presStyleLbl="sibTrans2D1" presStyleIdx="0" presStyleCnt="0"/>
      <dgm:spPr/>
    </dgm:pt>
    <dgm:pt modelId="{10239D5F-AC58-443D-847A-22BE95B516BE}" type="pres">
      <dgm:prSet presAssocID="{8DAFCB81-A182-4CF3-A63E-A0445A4187A9}" presName="compNode" presStyleCnt="0"/>
      <dgm:spPr/>
    </dgm:pt>
    <dgm:pt modelId="{3750AC80-FCA5-43A3-B11B-26649E413653}" type="pres">
      <dgm:prSet presAssocID="{8DAFCB81-A182-4CF3-A63E-A0445A4187A9}" presName="bkgdShape" presStyleLbl="node1" presStyleIdx="3" presStyleCnt="8" custLinFactNeighborX="832"/>
      <dgm:spPr/>
    </dgm:pt>
    <dgm:pt modelId="{568F2AE7-B92D-49D4-A12F-880CB5BE6AA9}" type="pres">
      <dgm:prSet presAssocID="{8DAFCB81-A182-4CF3-A63E-A0445A4187A9}" presName="nodeTx" presStyleLbl="node1" presStyleIdx="3" presStyleCnt="8">
        <dgm:presLayoutVars>
          <dgm:bulletEnabled val="1"/>
        </dgm:presLayoutVars>
      </dgm:prSet>
      <dgm:spPr/>
    </dgm:pt>
    <dgm:pt modelId="{52FED9B5-22A8-4F55-91A0-6680D0397B00}" type="pres">
      <dgm:prSet presAssocID="{8DAFCB81-A182-4CF3-A63E-A0445A4187A9}" presName="invisiNode" presStyleLbl="node1" presStyleIdx="3" presStyleCnt="8"/>
      <dgm:spPr/>
    </dgm:pt>
    <dgm:pt modelId="{3B70695B-9CED-4748-ACA7-1B2D9E32DF12}" type="pres">
      <dgm:prSet presAssocID="{8DAFCB81-A182-4CF3-A63E-A0445A4187A9}" presName="imagNode" presStyleLbl="fgImgPlac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Right And Left Brain with solid fill"/>
        </a:ext>
      </dgm:extLst>
    </dgm:pt>
    <dgm:pt modelId="{E7F3094F-754C-4582-B1DC-6F99E8704DDE}" type="pres">
      <dgm:prSet presAssocID="{FFB5C41D-D079-487F-B39F-853851E45211}" presName="sibTrans" presStyleLbl="sibTrans2D1" presStyleIdx="0" presStyleCnt="0"/>
      <dgm:spPr/>
    </dgm:pt>
    <dgm:pt modelId="{59826975-8B14-4BBA-94F2-5DDA90D093E8}" type="pres">
      <dgm:prSet presAssocID="{74FBEAA3-362F-4A01-8D43-95E5917C7564}" presName="compNode" presStyleCnt="0"/>
      <dgm:spPr/>
    </dgm:pt>
    <dgm:pt modelId="{40B01D11-9861-4B65-B87F-A1367D814E8F}" type="pres">
      <dgm:prSet presAssocID="{74FBEAA3-362F-4A01-8D43-95E5917C7564}" presName="bkgdShape" presStyleLbl="node1" presStyleIdx="4" presStyleCnt="8"/>
      <dgm:spPr/>
    </dgm:pt>
    <dgm:pt modelId="{9E33312E-BA7A-46CA-898A-086044F0A4E2}" type="pres">
      <dgm:prSet presAssocID="{74FBEAA3-362F-4A01-8D43-95E5917C7564}" presName="nodeTx" presStyleLbl="node1" presStyleIdx="4" presStyleCnt="8">
        <dgm:presLayoutVars>
          <dgm:bulletEnabled val="1"/>
        </dgm:presLayoutVars>
      </dgm:prSet>
      <dgm:spPr/>
    </dgm:pt>
    <dgm:pt modelId="{E869745D-4244-47E3-88B1-845A1C40BBF2}" type="pres">
      <dgm:prSet presAssocID="{74FBEAA3-362F-4A01-8D43-95E5917C7564}" presName="invisiNode" presStyleLbl="node1" presStyleIdx="4" presStyleCnt="8"/>
      <dgm:spPr/>
    </dgm:pt>
    <dgm:pt modelId="{BD0D5745-BD57-4B1E-8C7D-52FA5183FB42}" type="pres">
      <dgm:prSet presAssocID="{74FBEAA3-362F-4A01-8D43-95E5917C7564}" presName="imagNode" presStyleLbl="fgImgPlace1" presStyleIdx="4" presStyleCnt="8"/>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Water Bottle with solid fill"/>
        </a:ext>
      </dgm:extLst>
    </dgm:pt>
    <dgm:pt modelId="{8F3196BD-8033-42B5-9373-D9CCB91C4C23}" type="pres">
      <dgm:prSet presAssocID="{3B7913C8-1BE3-45C3-9FB8-9722FF92356D}" presName="sibTrans" presStyleLbl="sibTrans2D1" presStyleIdx="0" presStyleCnt="0"/>
      <dgm:spPr/>
    </dgm:pt>
    <dgm:pt modelId="{05EE39D9-DCDE-4077-A4A3-2BE7DA034A07}" type="pres">
      <dgm:prSet presAssocID="{C4AC21A1-24B4-44AF-B817-8DE96A5E86A5}" presName="compNode" presStyleCnt="0"/>
      <dgm:spPr/>
    </dgm:pt>
    <dgm:pt modelId="{9239474F-677B-4D7D-9F81-B1ACEA894261}" type="pres">
      <dgm:prSet presAssocID="{C4AC21A1-24B4-44AF-B817-8DE96A5E86A5}" presName="bkgdShape" presStyleLbl="node1" presStyleIdx="5" presStyleCnt="8"/>
      <dgm:spPr/>
    </dgm:pt>
    <dgm:pt modelId="{C846F38A-C6FB-4640-A3E2-0E7EB7D67769}" type="pres">
      <dgm:prSet presAssocID="{C4AC21A1-24B4-44AF-B817-8DE96A5E86A5}" presName="nodeTx" presStyleLbl="node1" presStyleIdx="5" presStyleCnt="8">
        <dgm:presLayoutVars>
          <dgm:bulletEnabled val="1"/>
        </dgm:presLayoutVars>
      </dgm:prSet>
      <dgm:spPr/>
    </dgm:pt>
    <dgm:pt modelId="{336F2113-5F0B-45AA-AFA3-C308F338D947}" type="pres">
      <dgm:prSet presAssocID="{C4AC21A1-24B4-44AF-B817-8DE96A5E86A5}" presName="invisiNode" presStyleLbl="node1" presStyleIdx="5" presStyleCnt="8"/>
      <dgm:spPr/>
    </dgm:pt>
    <dgm:pt modelId="{DA46E6D0-0644-4417-8DFB-1D77941BED0A}" type="pres">
      <dgm:prSet presAssocID="{C4AC21A1-24B4-44AF-B817-8DE96A5E86A5}" presName="imagNode" presStyleLbl="fgImgPlac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Table setting with solid fill"/>
        </a:ext>
      </dgm:extLst>
    </dgm:pt>
    <dgm:pt modelId="{29ACCA9B-8B0D-437F-970F-73CA7ACB95FC}" type="pres">
      <dgm:prSet presAssocID="{D5CB7ECA-BBDF-4438-BB1D-50997410F590}" presName="sibTrans" presStyleLbl="sibTrans2D1" presStyleIdx="0" presStyleCnt="0"/>
      <dgm:spPr/>
    </dgm:pt>
    <dgm:pt modelId="{740D0719-0DAA-4866-8BB4-EA6F39683E7C}" type="pres">
      <dgm:prSet presAssocID="{AC3A10C1-165D-4506-BEF0-7DC01F74F6B9}" presName="compNode" presStyleCnt="0"/>
      <dgm:spPr/>
    </dgm:pt>
    <dgm:pt modelId="{40BF83F0-824A-4958-9DFF-0AADB221A2C4}" type="pres">
      <dgm:prSet presAssocID="{AC3A10C1-165D-4506-BEF0-7DC01F74F6B9}" presName="bkgdShape" presStyleLbl="node1" presStyleIdx="6" presStyleCnt="8" custLinFactNeighborX="525"/>
      <dgm:spPr/>
    </dgm:pt>
    <dgm:pt modelId="{B02F686D-DDD0-4AC2-8D0F-0B362840694F}" type="pres">
      <dgm:prSet presAssocID="{AC3A10C1-165D-4506-BEF0-7DC01F74F6B9}" presName="nodeTx" presStyleLbl="node1" presStyleIdx="6" presStyleCnt="8">
        <dgm:presLayoutVars>
          <dgm:bulletEnabled val="1"/>
        </dgm:presLayoutVars>
      </dgm:prSet>
      <dgm:spPr/>
    </dgm:pt>
    <dgm:pt modelId="{38E95C36-880F-41B9-9F38-364599AEE60C}" type="pres">
      <dgm:prSet presAssocID="{AC3A10C1-165D-4506-BEF0-7DC01F74F6B9}" presName="invisiNode" presStyleLbl="node1" presStyleIdx="6" presStyleCnt="8"/>
      <dgm:spPr/>
    </dgm:pt>
    <dgm:pt modelId="{7A7B9E16-8026-4974-824A-9DEED93AB8B5}" type="pres">
      <dgm:prSet presAssocID="{AC3A10C1-165D-4506-BEF0-7DC01F74F6B9}" presName="imagNode" presStyleLbl="fgImgPlac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Alarm Ringing with solid fill"/>
        </a:ext>
      </dgm:extLst>
    </dgm:pt>
    <dgm:pt modelId="{467B3D57-2621-40B0-8325-ADDD64EC88AB}" type="pres">
      <dgm:prSet presAssocID="{D81788C9-8A90-4B58-B51C-209A96D75933}" presName="sibTrans" presStyleLbl="sibTrans2D1" presStyleIdx="0" presStyleCnt="0"/>
      <dgm:spPr/>
    </dgm:pt>
    <dgm:pt modelId="{668016A1-6FAF-4C8B-802E-09B0A69E4761}" type="pres">
      <dgm:prSet presAssocID="{9812FC27-EA60-477B-A4BF-E220E0CA0D70}" presName="compNode" presStyleCnt="0"/>
      <dgm:spPr/>
    </dgm:pt>
    <dgm:pt modelId="{C93941AA-F43F-477B-A135-1B4A617028A6}" type="pres">
      <dgm:prSet presAssocID="{9812FC27-EA60-477B-A4BF-E220E0CA0D70}" presName="bkgdShape" presStyleLbl="node1" presStyleIdx="7" presStyleCnt="8" custLinFactNeighborX="85169" custLinFactNeighborY="-4500"/>
      <dgm:spPr/>
    </dgm:pt>
    <dgm:pt modelId="{0C38A4DD-185B-4924-A857-CD30B3904D7F}" type="pres">
      <dgm:prSet presAssocID="{9812FC27-EA60-477B-A4BF-E220E0CA0D70}" presName="nodeTx" presStyleLbl="node1" presStyleIdx="7" presStyleCnt="8">
        <dgm:presLayoutVars>
          <dgm:bulletEnabled val="1"/>
        </dgm:presLayoutVars>
      </dgm:prSet>
      <dgm:spPr/>
    </dgm:pt>
    <dgm:pt modelId="{80163DD7-1E8E-4D42-BB69-EF9ACDB4D9F9}" type="pres">
      <dgm:prSet presAssocID="{9812FC27-EA60-477B-A4BF-E220E0CA0D70}" presName="invisiNode" presStyleLbl="node1" presStyleIdx="7" presStyleCnt="8"/>
      <dgm:spPr/>
    </dgm:pt>
    <dgm:pt modelId="{E695E71E-403C-4BD2-A5B9-10375CB54D70}" type="pres">
      <dgm:prSet presAssocID="{9812FC27-EA60-477B-A4BF-E220E0CA0D70}" presName="imagNode" presStyleLbl="fgImgPlace1" presStyleIdx="7" presStyleCnt="8" custLinFactNeighborX="1093" custLinFactNeighborY="2895"/>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Sleep with solid fill"/>
        </a:ext>
      </dgm:extLst>
    </dgm:pt>
  </dgm:ptLst>
  <dgm:cxnLst>
    <dgm:cxn modelId="{0E7A4104-18F2-4E98-AD03-8FC9C533CEFF}" type="presOf" srcId="{D5CB7ECA-BBDF-4438-BB1D-50997410F590}" destId="{29ACCA9B-8B0D-437F-970F-73CA7ACB95FC}" srcOrd="0" destOrd="0" presId="urn:microsoft.com/office/officeart/2005/8/layout/hList7"/>
    <dgm:cxn modelId="{BAD00505-07D1-41F2-98DB-5BBFCD6F9E4B}" type="presOf" srcId="{3B7913C8-1BE3-45C3-9FB8-9722FF92356D}" destId="{8F3196BD-8033-42B5-9373-D9CCB91C4C23}" srcOrd="0" destOrd="0" presId="urn:microsoft.com/office/officeart/2005/8/layout/hList7"/>
    <dgm:cxn modelId="{FB1E740D-6B75-4174-9256-9EF4BFE3EC6B}" type="presOf" srcId="{785E70C4-ACCC-4253-AEE2-81139C2A292D}" destId="{59A7664D-2A9F-46F8-9CC6-981770717DA3}" srcOrd="0" destOrd="0" presId="urn:microsoft.com/office/officeart/2005/8/layout/hList7"/>
    <dgm:cxn modelId="{6B62C42B-3262-47DE-AD3F-760C8B5E8D21}" type="presOf" srcId="{13315576-0B17-4B5A-B35B-58AA799AA6CB}" destId="{241E7DCF-3243-46E1-9EC6-D5E8AB906E5F}" srcOrd="0" destOrd="0" presId="urn:microsoft.com/office/officeart/2005/8/layout/hList7"/>
    <dgm:cxn modelId="{CFC3E635-1176-47B4-84CD-B3A2334EEE98}" type="presOf" srcId="{8DAFCB81-A182-4CF3-A63E-A0445A4187A9}" destId="{568F2AE7-B92D-49D4-A12F-880CB5BE6AA9}" srcOrd="1" destOrd="0" presId="urn:microsoft.com/office/officeart/2005/8/layout/hList7"/>
    <dgm:cxn modelId="{9A476E3A-C090-4920-A70C-32734854E40C}" srcId="{7CB0E92A-84EF-4CCA-9E89-543C70FED28F}" destId="{9812FC27-EA60-477B-A4BF-E220E0CA0D70}" srcOrd="7" destOrd="0" parTransId="{6721570C-7E68-4B1E-8C47-CE32451602E9}" sibTransId="{5F52A8D6-3081-427F-81C1-AC689AA77C14}"/>
    <dgm:cxn modelId="{F8B22B60-B586-4365-9C4B-4E177198A8E6}" srcId="{7CB0E92A-84EF-4CCA-9E89-543C70FED28F}" destId="{82FE5050-10B6-45B4-B80E-5A95DED7EF49}" srcOrd="2" destOrd="0" parTransId="{D0D84469-A644-4105-92DF-85CB425CDC6C}" sibTransId="{785E70C4-ACCC-4253-AEE2-81139C2A292D}"/>
    <dgm:cxn modelId="{D350E268-2C7E-45B2-8242-3BEC4052D9B1}" srcId="{7CB0E92A-84EF-4CCA-9E89-543C70FED28F}" destId="{8DAFCB81-A182-4CF3-A63E-A0445A4187A9}" srcOrd="3" destOrd="0" parTransId="{B45F001C-9263-420C-ACF8-579E3F3AFA51}" sibTransId="{FFB5C41D-D079-487F-B39F-853851E45211}"/>
    <dgm:cxn modelId="{96308F69-34E5-4CE0-8BB9-6E970A91D7A3}" srcId="{7CB0E92A-84EF-4CCA-9E89-543C70FED28F}" destId="{74FBEAA3-362F-4A01-8D43-95E5917C7564}" srcOrd="4" destOrd="0" parTransId="{FA127E60-2B00-455F-9646-C170C3F7DCD0}" sibTransId="{3B7913C8-1BE3-45C3-9FB8-9722FF92356D}"/>
    <dgm:cxn modelId="{ED42196B-900B-4E88-B325-76BF6B7BBDAE}" srcId="{7CB0E92A-84EF-4CCA-9E89-543C70FED28F}" destId="{C4AC21A1-24B4-44AF-B817-8DE96A5E86A5}" srcOrd="5" destOrd="0" parTransId="{8E718A5E-2CCA-42B3-9AB4-2246B9F741EB}" sibTransId="{D5CB7ECA-BBDF-4438-BB1D-50997410F590}"/>
    <dgm:cxn modelId="{F2331E4C-6FC1-4A5F-AF8E-7C563E3EF250}" type="presOf" srcId="{7CB0E92A-84EF-4CCA-9E89-543C70FED28F}" destId="{6838B707-F3F4-4CEE-8BE3-271D31252D96}" srcOrd="0" destOrd="0" presId="urn:microsoft.com/office/officeart/2005/8/layout/hList7"/>
    <dgm:cxn modelId="{91E5EF6C-52BB-4D03-AE91-16B752E4F3AB}" type="presOf" srcId="{562702FE-EBBD-4CE8-BFB5-3C578353626E}" destId="{8D894482-C0C0-4288-99C5-CEBD47E861FD}" srcOrd="1" destOrd="0" presId="urn:microsoft.com/office/officeart/2005/8/layout/hList7"/>
    <dgm:cxn modelId="{86C36C53-0059-4532-964A-DF11F807319A}" type="presOf" srcId="{AC3A10C1-165D-4506-BEF0-7DC01F74F6B9}" destId="{B02F686D-DDD0-4AC2-8D0F-0B362840694F}" srcOrd="1" destOrd="0" presId="urn:microsoft.com/office/officeart/2005/8/layout/hList7"/>
    <dgm:cxn modelId="{A5708677-EC07-473B-8E80-96A3D97098FD}" type="presOf" srcId="{D81788C9-8A90-4B58-B51C-209A96D75933}" destId="{467B3D57-2621-40B0-8325-ADDD64EC88AB}" srcOrd="0" destOrd="0" presId="urn:microsoft.com/office/officeart/2005/8/layout/hList7"/>
    <dgm:cxn modelId="{C7675159-91EE-4801-B69B-664DE3549F20}" type="presOf" srcId="{9812FC27-EA60-477B-A4BF-E220E0CA0D70}" destId="{C93941AA-F43F-477B-A135-1B4A617028A6}" srcOrd="0" destOrd="0" presId="urn:microsoft.com/office/officeart/2005/8/layout/hList7"/>
    <dgm:cxn modelId="{C7A78E5A-BBBA-4683-B4DB-8BD71F4AFA03}" type="presOf" srcId="{C4AC21A1-24B4-44AF-B817-8DE96A5E86A5}" destId="{9239474F-677B-4D7D-9F81-B1ACEA894261}" srcOrd="0" destOrd="0" presId="urn:microsoft.com/office/officeart/2005/8/layout/hList7"/>
    <dgm:cxn modelId="{7688338D-C3CC-464C-BAD8-0439F12EF21D}" type="presOf" srcId="{C2E9629B-FD3B-419C-BF49-34504FEC0DA3}" destId="{1D95AB8A-880B-4957-AA3E-3578B1F9A5C3}" srcOrd="0" destOrd="0" presId="urn:microsoft.com/office/officeart/2005/8/layout/hList7"/>
    <dgm:cxn modelId="{D3153090-F62E-4998-A76A-C9C0FF0321A6}" srcId="{7CB0E92A-84EF-4CCA-9E89-543C70FED28F}" destId="{AC3A10C1-165D-4506-BEF0-7DC01F74F6B9}" srcOrd="6" destOrd="0" parTransId="{E9664E2D-6A1B-4276-83A2-C1ADBF28AA65}" sibTransId="{D81788C9-8A90-4B58-B51C-209A96D75933}"/>
    <dgm:cxn modelId="{F7504590-6E3A-4E52-B974-7D264BEE2D17}" type="presOf" srcId="{8DAFCB81-A182-4CF3-A63E-A0445A4187A9}" destId="{3750AC80-FCA5-43A3-B11B-26649E413653}" srcOrd="0" destOrd="0" presId="urn:microsoft.com/office/officeart/2005/8/layout/hList7"/>
    <dgm:cxn modelId="{0AB42692-A869-4E55-A262-47CCA9474929}" type="presOf" srcId="{FFB5C41D-D079-487F-B39F-853851E45211}" destId="{E7F3094F-754C-4582-B1DC-6F99E8704DDE}" srcOrd="0" destOrd="0" presId="urn:microsoft.com/office/officeart/2005/8/layout/hList7"/>
    <dgm:cxn modelId="{C7123898-1D37-4527-A2C0-BCC17FB6A5EA}" type="presOf" srcId="{74FBEAA3-362F-4A01-8D43-95E5917C7564}" destId="{9E33312E-BA7A-46CA-898A-086044F0A4E2}" srcOrd="1" destOrd="0" presId="urn:microsoft.com/office/officeart/2005/8/layout/hList7"/>
    <dgm:cxn modelId="{485F6C9D-65A1-488A-95D2-2616EC4096C2}" type="presOf" srcId="{74FBEAA3-362F-4A01-8D43-95E5917C7564}" destId="{40B01D11-9861-4B65-B87F-A1367D814E8F}" srcOrd="0" destOrd="0" presId="urn:microsoft.com/office/officeart/2005/8/layout/hList7"/>
    <dgm:cxn modelId="{4D54A7B2-E76D-48A0-88C6-B0145F05BFEA}" type="presOf" srcId="{C48E0BEB-0965-4CE3-A183-2C8E232FC5E6}" destId="{500542B3-2E78-4C6A-8FC6-539D78822AC0}" srcOrd="0" destOrd="0" presId="urn:microsoft.com/office/officeart/2005/8/layout/hList7"/>
    <dgm:cxn modelId="{526C6AB4-0CB2-4B78-8ECC-8050D8B91992}" type="presOf" srcId="{AC3A10C1-165D-4506-BEF0-7DC01F74F6B9}" destId="{40BF83F0-824A-4958-9DFF-0AADB221A2C4}" srcOrd="0" destOrd="0" presId="urn:microsoft.com/office/officeart/2005/8/layout/hList7"/>
    <dgm:cxn modelId="{84E3EAC1-201D-4066-8C6B-311004707E1A}" srcId="{7CB0E92A-84EF-4CCA-9E89-543C70FED28F}" destId="{C48E0BEB-0965-4CE3-A183-2C8E232FC5E6}" srcOrd="1" destOrd="0" parTransId="{6154DC11-82FA-4C9A-AD30-7C2E8881EE9A}" sibTransId="{C2E9629B-FD3B-419C-BF49-34504FEC0DA3}"/>
    <dgm:cxn modelId="{E592CAC8-89C6-4878-9E6E-A518A69BCC23}" srcId="{7CB0E92A-84EF-4CCA-9E89-543C70FED28F}" destId="{562702FE-EBBD-4CE8-BFB5-3C578353626E}" srcOrd="0" destOrd="0" parTransId="{1CA3CD6F-C669-4715-BA4C-614C49D41D7F}" sibTransId="{13315576-0B17-4B5A-B35B-58AA799AA6CB}"/>
    <dgm:cxn modelId="{C84E4ACC-0341-4A2D-B163-3B72063883BB}" type="presOf" srcId="{562702FE-EBBD-4CE8-BFB5-3C578353626E}" destId="{808D930F-B234-48F6-93C6-A6EAD4CEA122}" srcOrd="0" destOrd="0" presId="urn:microsoft.com/office/officeart/2005/8/layout/hList7"/>
    <dgm:cxn modelId="{6D92A2DA-49CA-40F1-A71A-CAAEF085E492}" type="presOf" srcId="{9812FC27-EA60-477B-A4BF-E220E0CA0D70}" destId="{0C38A4DD-185B-4924-A857-CD30B3904D7F}" srcOrd="1" destOrd="0" presId="urn:microsoft.com/office/officeart/2005/8/layout/hList7"/>
    <dgm:cxn modelId="{96F284E3-2801-4FB3-9468-A0D71B83C252}" type="presOf" srcId="{C48E0BEB-0965-4CE3-A183-2C8E232FC5E6}" destId="{4D6AC552-9C5F-440F-9E2F-EE7BC8DC5675}" srcOrd="1" destOrd="0" presId="urn:microsoft.com/office/officeart/2005/8/layout/hList7"/>
    <dgm:cxn modelId="{4A3028E9-4C39-491A-98BB-49DD6D9844C4}" type="presOf" srcId="{82FE5050-10B6-45B4-B80E-5A95DED7EF49}" destId="{BA13D2FE-B456-499C-B638-9927998C94A3}" srcOrd="0" destOrd="0" presId="urn:microsoft.com/office/officeart/2005/8/layout/hList7"/>
    <dgm:cxn modelId="{3522CFF6-4974-48A9-B278-718A1AEF04B9}" type="presOf" srcId="{C4AC21A1-24B4-44AF-B817-8DE96A5E86A5}" destId="{C846F38A-C6FB-4640-A3E2-0E7EB7D67769}" srcOrd="1" destOrd="0" presId="urn:microsoft.com/office/officeart/2005/8/layout/hList7"/>
    <dgm:cxn modelId="{2FA997FB-606C-486F-86A6-1C1FFBDE0F2D}" type="presOf" srcId="{82FE5050-10B6-45B4-B80E-5A95DED7EF49}" destId="{F9FE8825-8A5E-43CB-88C4-4E9577E48FBD}" srcOrd="1" destOrd="0" presId="urn:microsoft.com/office/officeart/2005/8/layout/hList7"/>
    <dgm:cxn modelId="{FEDAC717-4F4A-4989-A35F-0AC05705EFDD}" type="presParOf" srcId="{6838B707-F3F4-4CEE-8BE3-271D31252D96}" destId="{57C1EE33-1701-493B-A408-B30C3D396C97}" srcOrd="0" destOrd="0" presId="urn:microsoft.com/office/officeart/2005/8/layout/hList7"/>
    <dgm:cxn modelId="{028C90B6-4138-4FA3-9FFA-53C0949325B7}" type="presParOf" srcId="{6838B707-F3F4-4CEE-8BE3-271D31252D96}" destId="{2A7E32F3-2B7F-4844-86F9-C8B663F71F82}" srcOrd="1" destOrd="0" presId="urn:microsoft.com/office/officeart/2005/8/layout/hList7"/>
    <dgm:cxn modelId="{1A784E5C-0B41-4431-BF63-3E4EA8A9DED3}" type="presParOf" srcId="{2A7E32F3-2B7F-4844-86F9-C8B663F71F82}" destId="{9C56E4F3-7BBE-47EB-822A-6B15E5AEEFF0}" srcOrd="0" destOrd="0" presId="urn:microsoft.com/office/officeart/2005/8/layout/hList7"/>
    <dgm:cxn modelId="{0076D9F7-76CF-4FE1-BD04-BB7B3C550881}" type="presParOf" srcId="{9C56E4F3-7BBE-47EB-822A-6B15E5AEEFF0}" destId="{808D930F-B234-48F6-93C6-A6EAD4CEA122}" srcOrd="0" destOrd="0" presId="urn:microsoft.com/office/officeart/2005/8/layout/hList7"/>
    <dgm:cxn modelId="{889BD6FB-9692-41BC-81DE-DC155EE6C499}" type="presParOf" srcId="{9C56E4F3-7BBE-47EB-822A-6B15E5AEEFF0}" destId="{8D894482-C0C0-4288-99C5-CEBD47E861FD}" srcOrd="1" destOrd="0" presId="urn:microsoft.com/office/officeart/2005/8/layout/hList7"/>
    <dgm:cxn modelId="{8C930B3E-9148-4460-BC53-AFC16AA67A92}" type="presParOf" srcId="{9C56E4F3-7BBE-47EB-822A-6B15E5AEEFF0}" destId="{5BEED46A-DA03-4FA2-AE87-4E94217FEF25}" srcOrd="2" destOrd="0" presId="urn:microsoft.com/office/officeart/2005/8/layout/hList7"/>
    <dgm:cxn modelId="{C3F4595B-1EEA-4724-9A10-5227853E774C}" type="presParOf" srcId="{9C56E4F3-7BBE-47EB-822A-6B15E5AEEFF0}" destId="{08009A61-97A5-46EC-983E-B632241BB832}" srcOrd="3" destOrd="0" presId="urn:microsoft.com/office/officeart/2005/8/layout/hList7"/>
    <dgm:cxn modelId="{5851388A-CC1E-4B14-B1AB-A18DD09BD000}" type="presParOf" srcId="{2A7E32F3-2B7F-4844-86F9-C8B663F71F82}" destId="{241E7DCF-3243-46E1-9EC6-D5E8AB906E5F}" srcOrd="1" destOrd="0" presId="urn:microsoft.com/office/officeart/2005/8/layout/hList7"/>
    <dgm:cxn modelId="{EF64AE0C-CED1-4B94-BBE1-EFB84FAEBC9A}" type="presParOf" srcId="{2A7E32F3-2B7F-4844-86F9-C8B663F71F82}" destId="{2283D3E6-9815-44BB-915B-0B9453506809}" srcOrd="2" destOrd="0" presId="urn:microsoft.com/office/officeart/2005/8/layout/hList7"/>
    <dgm:cxn modelId="{F849478F-DB47-4B28-8CB4-9E746D8C2BA1}" type="presParOf" srcId="{2283D3E6-9815-44BB-915B-0B9453506809}" destId="{500542B3-2E78-4C6A-8FC6-539D78822AC0}" srcOrd="0" destOrd="0" presId="urn:microsoft.com/office/officeart/2005/8/layout/hList7"/>
    <dgm:cxn modelId="{268A255A-01A9-43A2-8F0C-82EA2F3BFE3E}" type="presParOf" srcId="{2283D3E6-9815-44BB-915B-0B9453506809}" destId="{4D6AC552-9C5F-440F-9E2F-EE7BC8DC5675}" srcOrd="1" destOrd="0" presId="urn:microsoft.com/office/officeart/2005/8/layout/hList7"/>
    <dgm:cxn modelId="{BA630DCE-6670-472E-9FE9-529717465C24}" type="presParOf" srcId="{2283D3E6-9815-44BB-915B-0B9453506809}" destId="{65F6A837-9679-4548-9A7E-D8AA0993ED64}" srcOrd="2" destOrd="0" presId="urn:microsoft.com/office/officeart/2005/8/layout/hList7"/>
    <dgm:cxn modelId="{CA363584-5C3B-4606-85D5-F4783FAB3FE5}" type="presParOf" srcId="{2283D3E6-9815-44BB-915B-0B9453506809}" destId="{D400BD45-C21D-49B8-BE4A-2922C0480A8F}" srcOrd="3" destOrd="0" presId="urn:microsoft.com/office/officeart/2005/8/layout/hList7"/>
    <dgm:cxn modelId="{E682BEE5-55D0-4943-9ABB-ACD2C73B614E}" type="presParOf" srcId="{2A7E32F3-2B7F-4844-86F9-C8B663F71F82}" destId="{1D95AB8A-880B-4957-AA3E-3578B1F9A5C3}" srcOrd="3" destOrd="0" presId="urn:microsoft.com/office/officeart/2005/8/layout/hList7"/>
    <dgm:cxn modelId="{22597D83-8434-40F3-8568-8F46A2523243}" type="presParOf" srcId="{2A7E32F3-2B7F-4844-86F9-C8B663F71F82}" destId="{A129D99C-5C0D-4882-8F50-019FAF5AEB96}" srcOrd="4" destOrd="0" presId="urn:microsoft.com/office/officeart/2005/8/layout/hList7"/>
    <dgm:cxn modelId="{30A01110-C425-4525-87D2-8F48D8DF3078}" type="presParOf" srcId="{A129D99C-5C0D-4882-8F50-019FAF5AEB96}" destId="{BA13D2FE-B456-499C-B638-9927998C94A3}" srcOrd="0" destOrd="0" presId="urn:microsoft.com/office/officeart/2005/8/layout/hList7"/>
    <dgm:cxn modelId="{BDA35E48-B741-47B0-BC3B-E932CE17528F}" type="presParOf" srcId="{A129D99C-5C0D-4882-8F50-019FAF5AEB96}" destId="{F9FE8825-8A5E-43CB-88C4-4E9577E48FBD}" srcOrd="1" destOrd="0" presId="urn:microsoft.com/office/officeart/2005/8/layout/hList7"/>
    <dgm:cxn modelId="{8DC94DF5-4FD4-4C3A-B537-27416C5A339F}" type="presParOf" srcId="{A129D99C-5C0D-4882-8F50-019FAF5AEB96}" destId="{0A9D7B7B-98ED-4F50-AF41-BDE7A14CFF80}" srcOrd="2" destOrd="0" presId="urn:microsoft.com/office/officeart/2005/8/layout/hList7"/>
    <dgm:cxn modelId="{F04869B6-F613-4542-AF8D-C449913D1B26}" type="presParOf" srcId="{A129D99C-5C0D-4882-8F50-019FAF5AEB96}" destId="{6DF44558-0EEE-4BA3-AA25-ECCF469F7FE2}" srcOrd="3" destOrd="0" presId="urn:microsoft.com/office/officeart/2005/8/layout/hList7"/>
    <dgm:cxn modelId="{560E0F48-707B-4DC9-847B-3FBEACA7FA67}" type="presParOf" srcId="{2A7E32F3-2B7F-4844-86F9-C8B663F71F82}" destId="{59A7664D-2A9F-46F8-9CC6-981770717DA3}" srcOrd="5" destOrd="0" presId="urn:microsoft.com/office/officeart/2005/8/layout/hList7"/>
    <dgm:cxn modelId="{25828D1F-3299-426C-9A6F-481DDF00BB8C}" type="presParOf" srcId="{2A7E32F3-2B7F-4844-86F9-C8B663F71F82}" destId="{10239D5F-AC58-443D-847A-22BE95B516BE}" srcOrd="6" destOrd="0" presId="urn:microsoft.com/office/officeart/2005/8/layout/hList7"/>
    <dgm:cxn modelId="{F4288FAA-EC73-4A65-9DD6-A39D87E515FE}" type="presParOf" srcId="{10239D5F-AC58-443D-847A-22BE95B516BE}" destId="{3750AC80-FCA5-43A3-B11B-26649E413653}" srcOrd="0" destOrd="0" presId="urn:microsoft.com/office/officeart/2005/8/layout/hList7"/>
    <dgm:cxn modelId="{615554D0-3E8B-4F3B-AD36-279B615ED70F}" type="presParOf" srcId="{10239D5F-AC58-443D-847A-22BE95B516BE}" destId="{568F2AE7-B92D-49D4-A12F-880CB5BE6AA9}" srcOrd="1" destOrd="0" presId="urn:microsoft.com/office/officeart/2005/8/layout/hList7"/>
    <dgm:cxn modelId="{5C276540-37D5-4A78-9FBA-F3AD96BA906A}" type="presParOf" srcId="{10239D5F-AC58-443D-847A-22BE95B516BE}" destId="{52FED9B5-22A8-4F55-91A0-6680D0397B00}" srcOrd="2" destOrd="0" presId="urn:microsoft.com/office/officeart/2005/8/layout/hList7"/>
    <dgm:cxn modelId="{44DA85D8-67C3-48FF-890A-1EF8CBFA6D98}" type="presParOf" srcId="{10239D5F-AC58-443D-847A-22BE95B516BE}" destId="{3B70695B-9CED-4748-ACA7-1B2D9E32DF12}" srcOrd="3" destOrd="0" presId="urn:microsoft.com/office/officeart/2005/8/layout/hList7"/>
    <dgm:cxn modelId="{AE0991E0-D9B7-4358-B56F-30A0CBECCFAE}" type="presParOf" srcId="{2A7E32F3-2B7F-4844-86F9-C8B663F71F82}" destId="{E7F3094F-754C-4582-B1DC-6F99E8704DDE}" srcOrd="7" destOrd="0" presId="urn:microsoft.com/office/officeart/2005/8/layout/hList7"/>
    <dgm:cxn modelId="{20ED9862-A26B-4175-A99F-C9B0D20B59BF}" type="presParOf" srcId="{2A7E32F3-2B7F-4844-86F9-C8B663F71F82}" destId="{59826975-8B14-4BBA-94F2-5DDA90D093E8}" srcOrd="8" destOrd="0" presId="urn:microsoft.com/office/officeart/2005/8/layout/hList7"/>
    <dgm:cxn modelId="{1591061B-15BD-4139-8008-84FAD490E21A}" type="presParOf" srcId="{59826975-8B14-4BBA-94F2-5DDA90D093E8}" destId="{40B01D11-9861-4B65-B87F-A1367D814E8F}" srcOrd="0" destOrd="0" presId="urn:microsoft.com/office/officeart/2005/8/layout/hList7"/>
    <dgm:cxn modelId="{05934627-EF5A-4C56-8233-AE170832D496}" type="presParOf" srcId="{59826975-8B14-4BBA-94F2-5DDA90D093E8}" destId="{9E33312E-BA7A-46CA-898A-086044F0A4E2}" srcOrd="1" destOrd="0" presId="urn:microsoft.com/office/officeart/2005/8/layout/hList7"/>
    <dgm:cxn modelId="{63CE0E82-9130-4AF9-AE24-4AA23341E1F4}" type="presParOf" srcId="{59826975-8B14-4BBA-94F2-5DDA90D093E8}" destId="{E869745D-4244-47E3-88B1-845A1C40BBF2}" srcOrd="2" destOrd="0" presId="urn:microsoft.com/office/officeart/2005/8/layout/hList7"/>
    <dgm:cxn modelId="{9CBF7BBA-8639-4450-BF72-3CF8D375090F}" type="presParOf" srcId="{59826975-8B14-4BBA-94F2-5DDA90D093E8}" destId="{BD0D5745-BD57-4B1E-8C7D-52FA5183FB42}" srcOrd="3" destOrd="0" presId="urn:microsoft.com/office/officeart/2005/8/layout/hList7"/>
    <dgm:cxn modelId="{8D176914-80CC-4681-B909-31BCDEA8E595}" type="presParOf" srcId="{2A7E32F3-2B7F-4844-86F9-C8B663F71F82}" destId="{8F3196BD-8033-42B5-9373-D9CCB91C4C23}" srcOrd="9" destOrd="0" presId="urn:microsoft.com/office/officeart/2005/8/layout/hList7"/>
    <dgm:cxn modelId="{9747251A-DB8D-414C-B817-C275AAE0F69F}" type="presParOf" srcId="{2A7E32F3-2B7F-4844-86F9-C8B663F71F82}" destId="{05EE39D9-DCDE-4077-A4A3-2BE7DA034A07}" srcOrd="10" destOrd="0" presId="urn:microsoft.com/office/officeart/2005/8/layout/hList7"/>
    <dgm:cxn modelId="{2AC41BFF-4AF2-48B3-80A7-610169C14FEC}" type="presParOf" srcId="{05EE39D9-DCDE-4077-A4A3-2BE7DA034A07}" destId="{9239474F-677B-4D7D-9F81-B1ACEA894261}" srcOrd="0" destOrd="0" presId="urn:microsoft.com/office/officeart/2005/8/layout/hList7"/>
    <dgm:cxn modelId="{20BF6CC7-5F78-486A-8D26-1ED1F2B76115}" type="presParOf" srcId="{05EE39D9-DCDE-4077-A4A3-2BE7DA034A07}" destId="{C846F38A-C6FB-4640-A3E2-0E7EB7D67769}" srcOrd="1" destOrd="0" presId="urn:microsoft.com/office/officeart/2005/8/layout/hList7"/>
    <dgm:cxn modelId="{06FD94D1-7510-4BCE-9CAC-CD3035AED383}" type="presParOf" srcId="{05EE39D9-DCDE-4077-A4A3-2BE7DA034A07}" destId="{336F2113-5F0B-45AA-AFA3-C308F338D947}" srcOrd="2" destOrd="0" presId="urn:microsoft.com/office/officeart/2005/8/layout/hList7"/>
    <dgm:cxn modelId="{33408153-D5C9-44BA-A3AC-8BE626384E60}" type="presParOf" srcId="{05EE39D9-DCDE-4077-A4A3-2BE7DA034A07}" destId="{DA46E6D0-0644-4417-8DFB-1D77941BED0A}" srcOrd="3" destOrd="0" presId="urn:microsoft.com/office/officeart/2005/8/layout/hList7"/>
    <dgm:cxn modelId="{4A6594E9-9AF4-4185-9BF2-350CF232A9E3}" type="presParOf" srcId="{2A7E32F3-2B7F-4844-86F9-C8B663F71F82}" destId="{29ACCA9B-8B0D-437F-970F-73CA7ACB95FC}" srcOrd="11" destOrd="0" presId="urn:microsoft.com/office/officeart/2005/8/layout/hList7"/>
    <dgm:cxn modelId="{6EE754D5-0283-4E10-AA53-DFE1BDDD66F1}" type="presParOf" srcId="{2A7E32F3-2B7F-4844-86F9-C8B663F71F82}" destId="{740D0719-0DAA-4866-8BB4-EA6F39683E7C}" srcOrd="12" destOrd="0" presId="urn:microsoft.com/office/officeart/2005/8/layout/hList7"/>
    <dgm:cxn modelId="{04C47B96-A5B3-434E-8C02-77285E6DE68F}" type="presParOf" srcId="{740D0719-0DAA-4866-8BB4-EA6F39683E7C}" destId="{40BF83F0-824A-4958-9DFF-0AADB221A2C4}" srcOrd="0" destOrd="0" presId="urn:microsoft.com/office/officeart/2005/8/layout/hList7"/>
    <dgm:cxn modelId="{1DEFD806-B942-424A-B6B3-AFC38C0B9C5D}" type="presParOf" srcId="{740D0719-0DAA-4866-8BB4-EA6F39683E7C}" destId="{B02F686D-DDD0-4AC2-8D0F-0B362840694F}" srcOrd="1" destOrd="0" presId="urn:microsoft.com/office/officeart/2005/8/layout/hList7"/>
    <dgm:cxn modelId="{4459A29D-E789-426A-80D2-36DD1EAD0F66}" type="presParOf" srcId="{740D0719-0DAA-4866-8BB4-EA6F39683E7C}" destId="{38E95C36-880F-41B9-9F38-364599AEE60C}" srcOrd="2" destOrd="0" presId="urn:microsoft.com/office/officeart/2005/8/layout/hList7"/>
    <dgm:cxn modelId="{3EE6FDA9-F645-4D47-BDF9-0D6B4DF7BDC8}" type="presParOf" srcId="{740D0719-0DAA-4866-8BB4-EA6F39683E7C}" destId="{7A7B9E16-8026-4974-824A-9DEED93AB8B5}" srcOrd="3" destOrd="0" presId="urn:microsoft.com/office/officeart/2005/8/layout/hList7"/>
    <dgm:cxn modelId="{20285544-2825-4722-A683-F762317E0606}" type="presParOf" srcId="{2A7E32F3-2B7F-4844-86F9-C8B663F71F82}" destId="{467B3D57-2621-40B0-8325-ADDD64EC88AB}" srcOrd="13" destOrd="0" presId="urn:microsoft.com/office/officeart/2005/8/layout/hList7"/>
    <dgm:cxn modelId="{46095BD7-8F1D-49AB-B9CA-ADEE8EF8C127}" type="presParOf" srcId="{2A7E32F3-2B7F-4844-86F9-C8B663F71F82}" destId="{668016A1-6FAF-4C8B-802E-09B0A69E4761}" srcOrd="14" destOrd="0" presId="urn:microsoft.com/office/officeart/2005/8/layout/hList7"/>
    <dgm:cxn modelId="{B4E30744-A6AE-42E3-9C30-58C0548C5F98}" type="presParOf" srcId="{668016A1-6FAF-4C8B-802E-09B0A69E4761}" destId="{C93941AA-F43F-477B-A135-1B4A617028A6}" srcOrd="0" destOrd="0" presId="urn:microsoft.com/office/officeart/2005/8/layout/hList7"/>
    <dgm:cxn modelId="{1CF078DF-5537-4DD1-9F47-D7E5013AF61B}" type="presParOf" srcId="{668016A1-6FAF-4C8B-802E-09B0A69E4761}" destId="{0C38A4DD-185B-4924-A857-CD30B3904D7F}" srcOrd="1" destOrd="0" presId="urn:microsoft.com/office/officeart/2005/8/layout/hList7"/>
    <dgm:cxn modelId="{95670E97-88BB-4162-9536-2145B31B50DE}" type="presParOf" srcId="{668016A1-6FAF-4C8B-802E-09B0A69E4761}" destId="{80163DD7-1E8E-4D42-BB69-EF9ACDB4D9F9}" srcOrd="2" destOrd="0" presId="urn:microsoft.com/office/officeart/2005/8/layout/hList7"/>
    <dgm:cxn modelId="{5ADF5C7F-3EB0-467B-A21D-9C86A9B139DC}" type="presParOf" srcId="{668016A1-6FAF-4C8B-802E-09B0A69E4761}" destId="{E695E71E-403C-4BD2-A5B9-10375CB54D7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B0E92A-84EF-4CCA-9E89-543C70FED28F}" type="doc">
      <dgm:prSet loTypeId="urn:microsoft.com/office/officeart/2005/8/layout/hList7" loCatId="list" qsTypeId="urn:microsoft.com/office/officeart/2005/8/quickstyle/simple5" qsCatId="simple" csTypeId="urn:microsoft.com/office/officeart/2005/8/colors/colorful4" csCatId="colorful" phldr="1"/>
      <dgm:spPr/>
      <dgm:t>
        <a:bodyPr/>
        <a:lstStyle/>
        <a:p>
          <a:endParaRPr lang="en-GB"/>
        </a:p>
      </dgm:t>
    </dgm:pt>
    <dgm:pt modelId="{562702FE-EBBD-4CE8-BFB5-3C578353626E}">
      <dgm:prSet phldrT="[Text]" custT="1"/>
      <dgm:spPr/>
      <dgm:t>
        <a:bodyPr/>
        <a:lstStyle/>
        <a:p>
          <a:r>
            <a:rPr lang="en-GB" sz="1400" dirty="0">
              <a:solidFill>
                <a:schemeClr val="tx1"/>
              </a:solidFill>
              <a:latin typeface="Arial" panose="020B0604020202020204" pitchFamily="34" charset="0"/>
              <a:cs typeface="Arial" panose="020B0604020202020204" pitchFamily="34" charset="0"/>
            </a:rPr>
            <a:t>Get outside and move</a:t>
          </a:r>
        </a:p>
      </dgm:t>
    </dgm:pt>
    <dgm:pt modelId="{1CA3CD6F-C669-4715-BA4C-614C49D41D7F}" type="parTrans" cxnId="{E592CAC8-89C6-4878-9E6E-A518A69BCC23}">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13315576-0B17-4B5A-B35B-58AA799AA6CB}" type="sibTrans" cxnId="{E592CAC8-89C6-4878-9E6E-A518A69BCC23}">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C48E0BEB-0965-4CE3-A183-2C8E232FC5E6}">
      <dgm:prSet phldrT="[Text]" custT="1"/>
      <dgm:spPr/>
      <dgm:t>
        <a:bodyPr/>
        <a:lstStyle/>
        <a:p>
          <a:r>
            <a:rPr lang="en-GB" sz="1400" dirty="0">
              <a:solidFill>
                <a:schemeClr val="tx1"/>
              </a:solidFill>
              <a:latin typeface="Arial" panose="020B0604020202020204" pitchFamily="34" charset="0"/>
              <a:cs typeface="Arial" panose="020B0604020202020204" pitchFamily="34" charset="0"/>
            </a:rPr>
            <a:t>Try not to compare answers</a:t>
          </a:r>
        </a:p>
      </dgm:t>
    </dgm:pt>
    <dgm:pt modelId="{6154DC11-82FA-4C9A-AD30-7C2E8881EE9A}" type="parTrans" cxnId="{84E3EAC1-201D-4066-8C6B-311004707E1A}">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C2E9629B-FD3B-419C-BF49-34504FEC0DA3}" type="sibTrans" cxnId="{84E3EAC1-201D-4066-8C6B-311004707E1A}">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82FE5050-10B6-45B4-B80E-5A95DED7EF49}">
      <dgm:prSet phldrT="[Text]" custT="1"/>
      <dgm:spPr/>
      <dgm:t>
        <a:bodyPr/>
        <a:lstStyle/>
        <a:p>
          <a:r>
            <a:rPr lang="en-GB" sz="1400" dirty="0">
              <a:solidFill>
                <a:schemeClr val="tx1"/>
              </a:solidFill>
              <a:latin typeface="Arial" panose="020B0604020202020204" pitchFamily="34" charset="0"/>
              <a:cs typeface="Arial" panose="020B0604020202020204" pitchFamily="34" charset="0"/>
            </a:rPr>
            <a:t>Do something fun</a:t>
          </a:r>
        </a:p>
      </dgm:t>
    </dgm:pt>
    <dgm:pt modelId="{D0D84469-A644-4105-92DF-85CB425CDC6C}" type="parTrans" cxnId="{F8B22B60-B586-4365-9C4B-4E177198A8E6}">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785E70C4-ACCC-4253-AEE2-81139C2A292D}" type="sibTrans" cxnId="{F8B22B60-B586-4365-9C4B-4E177198A8E6}">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8DAFCB81-A182-4CF3-A63E-A0445A4187A9}">
      <dgm:prSet phldrT="[Text]" custT="1"/>
      <dgm:spPr/>
      <dgm:t>
        <a:bodyPr/>
        <a:lstStyle/>
        <a:p>
          <a:r>
            <a:rPr lang="en-GB" sz="1400" dirty="0">
              <a:solidFill>
                <a:schemeClr val="tx1"/>
              </a:solidFill>
              <a:latin typeface="Arial" panose="020B0604020202020204" pitchFamily="34" charset="0"/>
              <a:cs typeface="Arial" panose="020B0604020202020204" pitchFamily="34" charset="0"/>
            </a:rPr>
            <a:t>Positive thoughts</a:t>
          </a:r>
        </a:p>
      </dgm:t>
    </dgm:pt>
    <dgm:pt modelId="{B45F001C-9263-420C-ACF8-579E3F3AFA51}" type="parTrans" cxnId="{D350E268-2C7E-45B2-8242-3BEC4052D9B1}">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FFB5C41D-D079-487F-B39F-853851E45211}" type="sibTrans" cxnId="{D350E268-2C7E-45B2-8242-3BEC4052D9B1}">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74FBEAA3-362F-4A01-8D43-95E5917C7564}">
      <dgm:prSet phldrT="[Text]" custT="1"/>
      <dgm:spPr/>
      <dgm:t>
        <a:bodyPr/>
        <a:lstStyle/>
        <a:p>
          <a:r>
            <a:rPr lang="en-GB" sz="1400" dirty="0">
              <a:solidFill>
                <a:schemeClr val="tx1"/>
              </a:solidFill>
              <a:latin typeface="Arial" panose="020B0604020202020204" pitchFamily="34" charset="0"/>
              <a:cs typeface="Arial" panose="020B0604020202020204" pitchFamily="34" charset="0"/>
            </a:rPr>
            <a:t>Give yourself credit</a:t>
          </a:r>
        </a:p>
      </dgm:t>
    </dgm:pt>
    <dgm:pt modelId="{FA127E60-2B00-455F-9646-C170C3F7DCD0}" type="parTrans" cxnId="{96308F69-34E5-4CE0-8BB9-6E970A91D7A3}">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3B7913C8-1BE3-45C3-9FB8-9722FF92356D}" type="sibTrans" cxnId="{96308F69-34E5-4CE0-8BB9-6E970A91D7A3}">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C4AC21A1-24B4-44AF-B817-8DE96A5E86A5}">
      <dgm:prSet phldrT="[Text]" custT="1"/>
      <dgm:spPr/>
      <dgm:t>
        <a:bodyPr/>
        <a:lstStyle/>
        <a:p>
          <a:r>
            <a:rPr lang="en-GB" sz="1400" dirty="0">
              <a:solidFill>
                <a:schemeClr val="tx1"/>
              </a:solidFill>
              <a:latin typeface="Arial" panose="020B0604020202020204" pitchFamily="34" charset="0"/>
              <a:cs typeface="Arial" panose="020B0604020202020204" pitchFamily="34" charset="0"/>
            </a:rPr>
            <a:t>Eat well</a:t>
          </a:r>
        </a:p>
      </dgm:t>
    </dgm:pt>
    <dgm:pt modelId="{8E718A5E-2CCA-42B3-9AB4-2246B9F741EB}" type="parTrans" cxnId="{ED42196B-900B-4E88-B325-76BF6B7BBDAE}">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D5CB7ECA-BBDF-4438-BB1D-50997410F590}" type="sibTrans" cxnId="{ED42196B-900B-4E88-B325-76BF6B7BBDAE}">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AC3A10C1-165D-4506-BEF0-7DC01F74F6B9}">
      <dgm:prSet phldrT="[Text]" custT="1"/>
      <dgm:spPr/>
      <dgm:t>
        <a:bodyPr/>
        <a:lstStyle/>
        <a:p>
          <a:r>
            <a:rPr lang="en-GB" sz="1400" dirty="0">
              <a:solidFill>
                <a:schemeClr val="tx1"/>
              </a:solidFill>
              <a:latin typeface="Arial" panose="020B0604020202020204" pitchFamily="34" charset="0"/>
              <a:cs typeface="Arial" panose="020B0604020202020204" pitchFamily="34" charset="0"/>
            </a:rPr>
            <a:t>Relaxation</a:t>
          </a:r>
        </a:p>
      </dgm:t>
    </dgm:pt>
    <dgm:pt modelId="{E9664E2D-6A1B-4276-83A2-C1ADBF28AA65}" type="parTrans" cxnId="{D3153090-F62E-4998-A76A-C9C0FF0321A6}">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D81788C9-8A90-4B58-B51C-209A96D75933}" type="sibTrans" cxnId="{D3153090-F62E-4998-A76A-C9C0FF0321A6}">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9812FC27-EA60-477B-A4BF-E220E0CA0D70}">
      <dgm:prSet phldrT="[Text]" custT="1"/>
      <dgm:spPr/>
      <dgm:t>
        <a:bodyPr/>
        <a:lstStyle/>
        <a:p>
          <a:r>
            <a:rPr lang="en-GB" sz="1400" dirty="0">
              <a:solidFill>
                <a:schemeClr val="tx1"/>
              </a:solidFill>
              <a:latin typeface="Arial" panose="020B0604020202020204" pitchFamily="34" charset="0"/>
              <a:cs typeface="Arial" panose="020B0604020202020204" pitchFamily="34" charset="0"/>
            </a:rPr>
            <a:t>Get some sleep</a:t>
          </a:r>
        </a:p>
      </dgm:t>
    </dgm:pt>
    <dgm:pt modelId="{6721570C-7E68-4B1E-8C47-CE32451602E9}" type="parTrans" cxnId="{9A476E3A-C090-4920-A70C-32734854E40C}">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5F52A8D6-3081-427F-81C1-AC689AA77C14}" type="sibTrans" cxnId="{9A476E3A-C090-4920-A70C-32734854E40C}">
      <dgm:prSet/>
      <dgm:spPr/>
      <dgm:t>
        <a:bodyPr/>
        <a:lstStyle/>
        <a:p>
          <a:endParaRPr lang="en-GB" sz="1400">
            <a:solidFill>
              <a:schemeClr val="bg1"/>
            </a:solidFill>
            <a:latin typeface="Arial" panose="020B0604020202020204" pitchFamily="34" charset="0"/>
            <a:cs typeface="Arial" panose="020B0604020202020204" pitchFamily="34" charset="0"/>
          </a:endParaRPr>
        </a:p>
      </dgm:t>
    </dgm:pt>
    <dgm:pt modelId="{6838B707-F3F4-4CEE-8BE3-271D31252D96}" type="pres">
      <dgm:prSet presAssocID="{7CB0E92A-84EF-4CCA-9E89-543C70FED28F}" presName="Name0" presStyleCnt="0">
        <dgm:presLayoutVars>
          <dgm:dir/>
          <dgm:resizeHandles val="exact"/>
        </dgm:presLayoutVars>
      </dgm:prSet>
      <dgm:spPr/>
    </dgm:pt>
    <dgm:pt modelId="{57C1EE33-1701-493B-A408-B30C3D396C97}" type="pres">
      <dgm:prSet presAssocID="{7CB0E92A-84EF-4CCA-9E89-543C70FED28F}" presName="fgShape" presStyleLbl="fgShp" presStyleIdx="0" presStyleCnt="1"/>
      <dgm:spPr/>
    </dgm:pt>
    <dgm:pt modelId="{2A7E32F3-2B7F-4844-86F9-C8B663F71F82}" type="pres">
      <dgm:prSet presAssocID="{7CB0E92A-84EF-4CCA-9E89-543C70FED28F}" presName="linComp" presStyleCnt="0"/>
      <dgm:spPr/>
    </dgm:pt>
    <dgm:pt modelId="{9C56E4F3-7BBE-47EB-822A-6B15E5AEEFF0}" type="pres">
      <dgm:prSet presAssocID="{562702FE-EBBD-4CE8-BFB5-3C578353626E}" presName="compNode" presStyleCnt="0"/>
      <dgm:spPr/>
    </dgm:pt>
    <dgm:pt modelId="{808D930F-B234-48F6-93C6-A6EAD4CEA122}" type="pres">
      <dgm:prSet presAssocID="{562702FE-EBBD-4CE8-BFB5-3C578353626E}" presName="bkgdShape" presStyleLbl="node1" presStyleIdx="0" presStyleCnt="8"/>
      <dgm:spPr/>
    </dgm:pt>
    <dgm:pt modelId="{8D894482-C0C0-4288-99C5-CEBD47E861FD}" type="pres">
      <dgm:prSet presAssocID="{562702FE-EBBD-4CE8-BFB5-3C578353626E}" presName="nodeTx" presStyleLbl="node1" presStyleIdx="0" presStyleCnt="8">
        <dgm:presLayoutVars>
          <dgm:bulletEnabled val="1"/>
        </dgm:presLayoutVars>
      </dgm:prSet>
      <dgm:spPr/>
    </dgm:pt>
    <dgm:pt modelId="{5BEED46A-DA03-4FA2-AE87-4E94217FEF25}" type="pres">
      <dgm:prSet presAssocID="{562702FE-EBBD-4CE8-BFB5-3C578353626E}" presName="invisiNode" presStyleLbl="node1" presStyleIdx="0" presStyleCnt="8"/>
      <dgm:spPr/>
    </dgm:pt>
    <dgm:pt modelId="{08009A61-97A5-46EC-983E-B632241BB832}" type="pres">
      <dgm:prSet presAssocID="{562702FE-EBBD-4CE8-BFB5-3C578353626E}" presName="imagNode" presStyleLbl="fgImgPlac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3000" r="-3000"/>
          </a:stretch>
        </a:blipFill>
      </dgm:spPr>
      <dgm:extLst>
        <a:ext uri="{E40237B7-FDA0-4F09-8148-C483321AD2D9}">
          <dgm14:cNvPr xmlns:dgm14="http://schemas.microsoft.com/office/drawing/2010/diagram" id="0" name="" descr="Hill scene with solid fill"/>
        </a:ext>
      </dgm:extLst>
    </dgm:pt>
    <dgm:pt modelId="{241E7DCF-3243-46E1-9EC6-D5E8AB906E5F}" type="pres">
      <dgm:prSet presAssocID="{13315576-0B17-4B5A-B35B-58AA799AA6CB}" presName="sibTrans" presStyleLbl="sibTrans2D1" presStyleIdx="0" presStyleCnt="0"/>
      <dgm:spPr/>
    </dgm:pt>
    <dgm:pt modelId="{2283D3E6-9815-44BB-915B-0B9453506809}" type="pres">
      <dgm:prSet presAssocID="{C48E0BEB-0965-4CE3-A183-2C8E232FC5E6}" presName="compNode" presStyleCnt="0"/>
      <dgm:spPr/>
    </dgm:pt>
    <dgm:pt modelId="{500542B3-2E78-4C6A-8FC6-539D78822AC0}" type="pres">
      <dgm:prSet presAssocID="{C48E0BEB-0965-4CE3-A183-2C8E232FC5E6}" presName="bkgdShape" presStyleLbl="node1" presStyleIdx="1" presStyleCnt="8"/>
      <dgm:spPr/>
    </dgm:pt>
    <dgm:pt modelId="{4D6AC552-9C5F-440F-9E2F-EE7BC8DC5675}" type="pres">
      <dgm:prSet presAssocID="{C48E0BEB-0965-4CE3-A183-2C8E232FC5E6}" presName="nodeTx" presStyleLbl="node1" presStyleIdx="1" presStyleCnt="8">
        <dgm:presLayoutVars>
          <dgm:bulletEnabled val="1"/>
        </dgm:presLayoutVars>
      </dgm:prSet>
      <dgm:spPr/>
    </dgm:pt>
    <dgm:pt modelId="{65F6A837-9679-4548-9A7E-D8AA0993ED64}" type="pres">
      <dgm:prSet presAssocID="{C48E0BEB-0965-4CE3-A183-2C8E232FC5E6}" presName="invisiNode" presStyleLbl="node1" presStyleIdx="1" presStyleCnt="8"/>
      <dgm:spPr/>
    </dgm:pt>
    <dgm:pt modelId="{D400BD45-C21D-49B8-BE4A-2922C0480A8F}" type="pres">
      <dgm:prSet presAssocID="{C48E0BEB-0965-4CE3-A183-2C8E232FC5E6}" presName="imagNode" presStyleLbl="fgImgPlac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3000" r="-3000"/>
          </a:stretch>
        </a:blipFill>
      </dgm:spPr>
      <dgm:extLst>
        <a:ext uri="{E40237B7-FDA0-4F09-8148-C483321AD2D9}">
          <dgm14:cNvPr xmlns:dgm14="http://schemas.microsoft.com/office/drawing/2010/diagram" id="0" name="" descr="Comment Slash Silence with solid fill"/>
        </a:ext>
      </dgm:extLst>
    </dgm:pt>
    <dgm:pt modelId="{1D95AB8A-880B-4957-AA3E-3578B1F9A5C3}" type="pres">
      <dgm:prSet presAssocID="{C2E9629B-FD3B-419C-BF49-34504FEC0DA3}" presName="sibTrans" presStyleLbl="sibTrans2D1" presStyleIdx="0" presStyleCnt="0"/>
      <dgm:spPr/>
    </dgm:pt>
    <dgm:pt modelId="{A129D99C-5C0D-4882-8F50-019FAF5AEB96}" type="pres">
      <dgm:prSet presAssocID="{82FE5050-10B6-45B4-B80E-5A95DED7EF49}" presName="compNode" presStyleCnt="0"/>
      <dgm:spPr/>
    </dgm:pt>
    <dgm:pt modelId="{BA13D2FE-B456-499C-B638-9927998C94A3}" type="pres">
      <dgm:prSet presAssocID="{82FE5050-10B6-45B4-B80E-5A95DED7EF49}" presName="bkgdShape" presStyleLbl="node1" presStyleIdx="2" presStyleCnt="8" custLinFactNeighborX="-660"/>
      <dgm:spPr/>
    </dgm:pt>
    <dgm:pt modelId="{F9FE8825-8A5E-43CB-88C4-4E9577E48FBD}" type="pres">
      <dgm:prSet presAssocID="{82FE5050-10B6-45B4-B80E-5A95DED7EF49}" presName="nodeTx" presStyleLbl="node1" presStyleIdx="2" presStyleCnt="8">
        <dgm:presLayoutVars>
          <dgm:bulletEnabled val="1"/>
        </dgm:presLayoutVars>
      </dgm:prSet>
      <dgm:spPr/>
    </dgm:pt>
    <dgm:pt modelId="{0A9D7B7B-98ED-4F50-AF41-BDE7A14CFF80}" type="pres">
      <dgm:prSet presAssocID="{82FE5050-10B6-45B4-B80E-5A95DED7EF49}" presName="invisiNode" presStyleLbl="node1" presStyleIdx="2" presStyleCnt="8"/>
      <dgm:spPr/>
    </dgm:pt>
    <dgm:pt modelId="{6DF44558-0EEE-4BA3-AA25-ECCF469F7FE2}" type="pres">
      <dgm:prSet presAssocID="{82FE5050-10B6-45B4-B80E-5A95DED7EF49}" presName="imagNode" presStyleLbl="fgImgPlace1" presStyleIdx="2" presStyleCnt="8"/>
      <dgm:spPr>
        <a:blipFill>
          <a:blip xmlns:r="http://schemas.openxmlformats.org/officeDocument/2006/relationships" r:embed="rId5">
            <a:extLst>
              <a:ext uri="{96DAC541-7B7A-43D3-8B79-37D633B846F1}">
                <asvg:svgBlip xmlns:asvg="http://schemas.microsoft.com/office/drawing/2016/SVG/main" r:embed="rId6"/>
              </a:ext>
            </a:extLst>
          </a:blip>
          <a:srcRect/>
          <a:stretch>
            <a:fillRect l="-3000" r="-3000"/>
          </a:stretch>
        </a:blipFill>
      </dgm:spPr>
      <dgm:extLst>
        <a:ext uri="{E40237B7-FDA0-4F09-8148-C483321AD2D9}">
          <dgm14:cNvPr xmlns:dgm14="http://schemas.microsoft.com/office/drawing/2010/diagram" id="0" name="" descr="Sport balls with solid fill"/>
        </a:ext>
      </dgm:extLst>
    </dgm:pt>
    <dgm:pt modelId="{59A7664D-2A9F-46F8-9CC6-981770717DA3}" type="pres">
      <dgm:prSet presAssocID="{785E70C4-ACCC-4253-AEE2-81139C2A292D}" presName="sibTrans" presStyleLbl="sibTrans2D1" presStyleIdx="0" presStyleCnt="0"/>
      <dgm:spPr/>
    </dgm:pt>
    <dgm:pt modelId="{10239D5F-AC58-443D-847A-22BE95B516BE}" type="pres">
      <dgm:prSet presAssocID="{8DAFCB81-A182-4CF3-A63E-A0445A4187A9}" presName="compNode" presStyleCnt="0"/>
      <dgm:spPr/>
    </dgm:pt>
    <dgm:pt modelId="{3750AC80-FCA5-43A3-B11B-26649E413653}" type="pres">
      <dgm:prSet presAssocID="{8DAFCB81-A182-4CF3-A63E-A0445A4187A9}" presName="bkgdShape" presStyleLbl="node1" presStyleIdx="3" presStyleCnt="8" custLinFactNeighborX="832"/>
      <dgm:spPr/>
    </dgm:pt>
    <dgm:pt modelId="{568F2AE7-B92D-49D4-A12F-880CB5BE6AA9}" type="pres">
      <dgm:prSet presAssocID="{8DAFCB81-A182-4CF3-A63E-A0445A4187A9}" presName="nodeTx" presStyleLbl="node1" presStyleIdx="3" presStyleCnt="8">
        <dgm:presLayoutVars>
          <dgm:bulletEnabled val="1"/>
        </dgm:presLayoutVars>
      </dgm:prSet>
      <dgm:spPr/>
    </dgm:pt>
    <dgm:pt modelId="{52FED9B5-22A8-4F55-91A0-6680D0397B00}" type="pres">
      <dgm:prSet presAssocID="{8DAFCB81-A182-4CF3-A63E-A0445A4187A9}" presName="invisiNode" presStyleLbl="node1" presStyleIdx="3" presStyleCnt="8"/>
      <dgm:spPr/>
    </dgm:pt>
    <dgm:pt modelId="{3B70695B-9CED-4748-ACA7-1B2D9E32DF12}" type="pres">
      <dgm:prSet presAssocID="{8DAFCB81-A182-4CF3-A63E-A0445A4187A9}" presName="imagNode" presStyleLbl="fgImgPlac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Right And Left Brain with solid fill"/>
        </a:ext>
      </dgm:extLst>
    </dgm:pt>
    <dgm:pt modelId="{E7F3094F-754C-4582-B1DC-6F99E8704DDE}" type="pres">
      <dgm:prSet presAssocID="{FFB5C41D-D079-487F-B39F-853851E45211}" presName="sibTrans" presStyleLbl="sibTrans2D1" presStyleIdx="0" presStyleCnt="0"/>
      <dgm:spPr/>
    </dgm:pt>
    <dgm:pt modelId="{59826975-8B14-4BBA-94F2-5DDA90D093E8}" type="pres">
      <dgm:prSet presAssocID="{74FBEAA3-362F-4A01-8D43-95E5917C7564}" presName="compNode" presStyleCnt="0"/>
      <dgm:spPr/>
    </dgm:pt>
    <dgm:pt modelId="{40B01D11-9861-4B65-B87F-A1367D814E8F}" type="pres">
      <dgm:prSet presAssocID="{74FBEAA3-362F-4A01-8D43-95E5917C7564}" presName="bkgdShape" presStyleLbl="node1" presStyleIdx="4" presStyleCnt="8"/>
      <dgm:spPr/>
    </dgm:pt>
    <dgm:pt modelId="{9E33312E-BA7A-46CA-898A-086044F0A4E2}" type="pres">
      <dgm:prSet presAssocID="{74FBEAA3-362F-4A01-8D43-95E5917C7564}" presName="nodeTx" presStyleLbl="node1" presStyleIdx="4" presStyleCnt="8">
        <dgm:presLayoutVars>
          <dgm:bulletEnabled val="1"/>
        </dgm:presLayoutVars>
      </dgm:prSet>
      <dgm:spPr/>
    </dgm:pt>
    <dgm:pt modelId="{E869745D-4244-47E3-88B1-845A1C40BBF2}" type="pres">
      <dgm:prSet presAssocID="{74FBEAA3-362F-4A01-8D43-95E5917C7564}" presName="invisiNode" presStyleLbl="node1" presStyleIdx="4" presStyleCnt="8"/>
      <dgm:spPr/>
    </dgm:pt>
    <dgm:pt modelId="{BD0D5745-BD57-4B1E-8C7D-52FA5183FB42}" type="pres">
      <dgm:prSet presAssocID="{74FBEAA3-362F-4A01-8D43-95E5917C7564}" presName="imagNode" presStyleLbl="fgImgPlac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3000" r="-3000"/>
          </a:stretch>
        </a:blipFill>
      </dgm:spPr>
      <dgm:extLst>
        <a:ext uri="{E40237B7-FDA0-4F09-8148-C483321AD2D9}">
          <dgm14:cNvPr xmlns:dgm14="http://schemas.microsoft.com/office/drawing/2010/diagram" id="0" name="" descr="Thumbs up sign with solid fill"/>
        </a:ext>
      </dgm:extLst>
    </dgm:pt>
    <dgm:pt modelId="{8F3196BD-8033-42B5-9373-D9CCB91C4C23}" type="pres">
      <dgm:prSet presAssocID="{3B7913C8-1BE3-45C3-9FB8-9722FF92356D}" presName="sibTrans" presStyleLbl="sibTrans2D1" presStyleIdx="0" presStyleCnt="0"/>
      <dgm:spPr/>
    </dgm:pt>
    <dgm:pt modelId="{05EE39D9-DCDE-4077-A4A3-2BE7DA034A07}" type="pres">
      <dgm:prSet presAssocID="{C4AC21A1-24B4-44AF-B817-8DE96A5E86A5}" presName="compNode" presStyleCnt="0"/>
      <dgm:spPr/>
    </dgm:pt>
    <dgm:pt modelId="{9239474F-677B-4D7D-9F81-B1ACEA894261}" type="pres">
      <dgm:prSet presAssocID="{C4AC21A1-24B4-44AF-B817-8DE96A5E86A5}" presName="bkgdShape" presStyleLbl="node1" presStyleIdx="5" presStyleCnt="8"/>
      <dgm:spPr/>
    </dgm:pt>
    <dgm:pt modelId="{C846F38A-C6FB-4640-A3E2-0E7EB7D67769}" type="pres">
      <dgm:prSet presAssocID="{C4AC21A1-24B4-44AF-B817-8DE96A5E86A5}" presName="nodeTx" presStyleLbl="node1" presStyleIdx="5" presStyleCnt="8">
        <dgm:presLayoutVars>
          <dgm:bulletEnabled val="1"/>
        </dgm:presLayoutVars>
      </dgm:prSet>
      <dgm:spPr/>
    </dgm:pt>
    <dgm:pt modelId="{336F2113-5F0B-45AA-AFA3-C308F338D947}" type="pres">
      <dgm:prSet presAssocID="{C4AC21A1-24B4-44AF-B817-8DE96A5E86A5}" presName="invisiNode" presStyleLbl="node1" presStyleIdx="5" presStyleCnt="8"/>
      <dgm:spPr/>
    </dgm:pt>
    <dgm:pt modelId="{DA46E6D0-0644-4417-8DFB-1D77941BED0A}" type="pres">
      <dgm:prSet presAssocID="{C4AC21A1-24B4-44AF-B817-8DE96A5E86A5}" presName="imagNode" presStyleLbl="fgImgPlac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Table setting with solid fill"/>
        </a:ext>
      </dgm:extLst>
    </dgm:pt>
    <dgm:pt modelId="{29ACCA9B-8B0D-437F-970F-73CA7ACB95FC}" type="pres">
      <dgm:prSet presAssocID="{D5CB7ECA-BBDF-4438-BB1D-50997410F590}" presName="sibTrans" presStyleLbl="sibTrans2D1" presStyleIdx="0" presStyleCnt="0"/>
      <dgm:spPr/>
    </dgm:pt>
    <dgm:pt modelId="{740D0719-0DAA-4866-8BB4-EA6F39683E7C}" type="pres">
      <dgm:prSet presAssocID="{AC3A10C1-165D-4506-BEF0-7DC01F74F6B9}" presName="compNode" presStyleCnt="0"/>
      <dgm:spPr/>
    </dgm:pt>
    <dgm:pt modelId="{40BF83F0-824A-4958-9DFF-0AADB221A2C4}" type="pres">
      <dgm:prSet presAssocID="{AC3A10C1-165D-4506-BEF0-7DC01F74F6B9}" presName="bkgdShape" presStyleLbl="node1" presStyleIdx="6" presStyleCnt="8" custLinFactNeighborX="525"/>
      <dgm:spPr/>
    </dgm:pt>
    <dgm:pt modelId="{B02F686D-DDD0-4AC2-8D0F-0B362840694F}" type="pres">
      <dgm:prSet presAssocID="{AC3A10C1-165D-4506-BEF0-7DC01F74F6B9}" presName="nodeTx" presStyleLbl="node1" presStyleIdx="6" presStyleCnt="8">
        <dgm:presLayoutVars>
          <dgm:bulletEnabled val="1"/>
        </dgm:presLayoutVars>
      </dgm:prSet>
      <dgm:spPr/>
    </dgm:pt>
    <dgm:pt modelId="{38E95C36-880F-41B9-9F38-364599AEE60C}" type="pres">
      <dgm:prSet presAssocID="{AC3A10C1-165D-4506-BEF0-7DC01F74F6B9}" presName="invisiNode" presStyleLbl="node1" presStyleIdx="6" presStyleCnt="8"/>
      <dgm:spPr/>
    </dgm:pt>
    <dgm:pt modelId="{7A7B9E16-8026-4974-824A-9DEED93AB8B5}" type="pres">
      <dgm:prSet presAssocID="{AC3A10C1-165D-4506-BEF0-7DC01F74F6B9}" presName="imagNode" presStyleLbl="fgImgPlac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3000" r="-3000"/>
          </a:stretch>
        </a:blipFill>
      </dgm:spPr>
      <dgm:extLst>
        <a:ext uri="{E40237B7-FDA0-4F09-8148-C483321AD2D9}">
          <dgm14:cNvPr xmlns:dgm14="http://schemas.microsoft.com/office/drawing/2010/diagram" id="0" name="" descr="Heart with pulse with solid fill"/>
        </a:ext>
      </dgm:extLst>
    </dgm:pt>
    <dgm:pt modelId="{467B3D57-2621-40B0-8325-ADDD64EC88AB}" type="pres">
      <dgm:prSet presAssocID="{D81788C9-8A90-4B58-B51C-209A96D75933}" presName="sibTrans" presStyleLbl="sibTrans2D1" presStyleIdx="0" presStyleCnt="0"/>
      <dgm:spPr/>
    </dgm:pt>
    <dgm:pt modelId="{668016A1-6FAF-4C8B-802E-09B0A69E4761}" type="pres">
      <dgm:prSet presAssocID="{9812FC27-EA60-477B-A4BF-E220E0CA0D70}" presName="compNode" presStyleCnt="0"/>
      <dgm:spPr/>
    </dgm:pt>
    <dgm:pt modelId="{C93941AA-F43F-477B-A135-1B4A617028A6}" type="pres">
      <dgm:prSet presAssocID="{9812FC27-EA60-477B-A4BF-E220E0CA0D70}" presName="bkgdShape" presStyleLbl="node1" presStyleIdx="7" presStyleCnt="8" custLinFactNeighborX="85169" custLinFactNeighborY="-4500"/>
      <dgm:spPr/>
    </dgm:pt>
    <dgm:pt modelId="{0C38A4DD-185B-4924-A857-CD30B3904D7F}" type="pres">
      <dgm:prSet presAssocID="{9812FC27-EA60-477B-A4BF-E220E0CA0D70}" presName="nodeTx" presStyleLbl="node1" presStyleIdx="7" presStyleCnt="8">
        <dgm:presLayoutVars>
          <dgm:bulletEnabled val="1"/>
        </dgm:presLayoutVars>
      </dgm:prSet>
      <dgm:spPr/>
    </dgm:pt>
    <dgm:pt modelId="{80163DD7-1E8E-4D42-BB69-EF9ACDB4D9F9}" type="pres">
      <dgm:prSet presAssocID="{9812FC27-EA60-477B-A4BF-E220E0CA0D70}" presName="invisiNode" presStyleLbl="node1" presStyleIdx="7" presStyleCnt="8"/>
      <dgm:spPr/>
    </dgm:pt>
    <dgm:pt modelId="{E695E71E-403C-4BD2-A5B9-10375CB54D70}" type="pres">
      <dgm:prSet presAssocID="{9812FC27-EA60-477B-A4BF-E220E0CA0D70}" presName="imagNode" presStyleLbl="fgImgPlace1" presStyleIdx="7" presStyleCnt="8" custLinFactNeighborX="1093" custLinFactNeighborY="2895"/>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Sleep with solid fill"/>
        </a:ext>
      </dgm:extLst>
    </dgm:pt>
  </dgm:ptLst>
  <dgm:cxnLst>
    <dgm:cxn modelId="{0E7A4104-18F2-4E98-AD03-8FC9C533CEFF}" type="presOf" srcId="{D5CB7ECA-BBDF-4438-BB1D-50997410F590}" destId="{29ACCA9B-8B0D-437F-970F-73CA7ACB95FC}" srcOrd="0" destOrd="0" presId="urn:microsoft.com/office/officeart/2005/8/layout/hList7"/>
    <dgm:cxn modelId="{BAD00505-07D1-41F2-98DB-5BBFCD6F9E4B}" type="presOf" srcId="{3B7913C8-1BE3-45C3-9FB8-9722FF92356D}" destId="{8F3196BD-8033-42B5-9373-D9CCB91C4C23}" srcOrd="0" destOrd="0" presId="urn:microsoft.com/office/officeart/2005/8/layout/hList7"/>
    <dgm:cxn modelId="{FB1E740D-6B75-4174-9256-9EF4BFE3EC6B}" type="presOf" srcId="{785E70C4-ACCC-4253-AEE2-81139C2A292D}" destId="{59A7664D-2A9F-46F8-9CC6-981770717DA3}" srcOrd="0" destOrd="0" presId="urn:microsoft.com/office/officeart/2005/8/layout/hList7"/>
    <dgm:cxn modelId="{6B62C42B-3262-47DE-AD3F-760C8B5E8D21}" type="presOf" srcId="{13315576-0B17-4B5A-B35B-58AA799AA6CB}" destId="{241E7DCF-3243-46E1-9EC6-D5E8AB906E5F}" srcOrd="0" destOrd="0" presId="urn:microsoft.com/office/officeart/2005/8/layout/hList7"/>
    <dgm:cxn modelId="{CFC3E635-1176-47B4-84CD-B3A2334EEE98}" type="presOf" srcId="{8DAFCB81-A182-4CF3-A63E-A0445A4187A9}" destId="{568F2AE7-B92D-49D4-A12F-880CB5BE6AA9}" srcOrd="1" destOrd="0" presId="urn:microsoft.com/office/officeart/2005/8/layout/hList7"/>
    <dgm:cxn modelId="{9A476E3A-C090-4920-A70C-32734854E40C}" srcId="{7CB0E92A-84EF-4CCA-9E89-543C70FED28F}" destId="{9812FC27-EA60-477B-A4BF-E220E0CA0D70}" srcOrd="7" destOrd="0" parTransId="{6721570C-7E68-4B1E-8C47-CE32451602E9}" sibTransId="{5F52A8D6-3081-427F-81C1-AC689AA77C14}"/>
    <dgm:cxn modelId="{F8B22B60-B586-4365-9C4B-4E177198A8E6}" srcId="{7CB0E92A-84EF-4CCA-9E89-543C70FED28F}" destId="{82FE5050-10B6-45B4-B80E-5A95DED7EF49}" srcOrd="2" destOrd="0" parTransId="{D0D84469-A644-4105-92DF-85CB425CDC6C}" sibTransId="{785E70C4-ACCC-4253-AEE2-81139C2A292D}"/>
    <dgm:cxn modelId="{D350E268-2C7E-45B2-8242-3BEC4052D9B1}" srcId="{7CB0E92A-84EF-4CCA-9E89-543C70FED28F}" destId="{8DAFCB81-A182-4CF3-A63E-A0445A4187A9}" srcOrd="3" destOrd="0" parTransId="{B45F001C-9263-420C-ACF8-579E3F3AFA51}" sibTransId="{FFB5C41D-D079-487F-B39F-853851E45211}"/>
    <dgm:cxn modelId="{96308F69-34E5-4CE0-8BB9-6E970A91D7A3}" srcId="{7CB0E92A-84EF-4CCA-9E89-543C70FED28F}" destId="{74FBEAA3-362F-4A01-8D43-95E5917C7564}" srcOrd="4" destOrd="0" parTransId="{FA127E60-2B00-455F-9646-C170C3F7DCD0}" sibTransId="{3B7913C8-1BE3-45C3-9FB8-9722FF92356D}"/>
    <dgm:cxn modelId="{ED42196B-900B-4E88-B325-76BF6B7BBDAE}" srcId="{7CB0E92A-84EF-4CCA-9E89-543C70FED28F}" destId="{C4AC21A1-24B4-44AF-B817-8DE96A5E86A5}" srcOrd="5" destOrd="0" parTransId="{8E718A5E-2CCA-42B3-9AB4-2246B9F741EB}" sibTransId="{D5CB7ECA-BBDF-4438-BB1D-50997410F590}"/>
    <dgm:cxn modelId="{F2331E4C-6FC1-4A5F-AF8E-7C563E3EF250}" type="presOf" srcId="{7CB0E92A-84EF-4CCA-9E89-543C70FED28F}" destId="{6838B707-F3F4-4CEE-8BE3-271D31252D96}" srcOrd="0" destOrd="0" presId="urn:microsoft.com/office/officeart/2005/8/layout/hList7"/>
    <dgm:cxn modelId="{91E5EF6C-52BB-4D03-AE91-16B752E4F3AB}" type="presOf" srcId="{562702FE-EBBD-4CE8-BFB5-3C578353626E}" destId="{8D894482-C0C0-4288-99C5-CEBD47E861FD}" srcOrd="1" destOrd="0" presId="urn:microsoft.com/office/officeart/2005/8/layout/hList7"/>
    <dgm:cxn modelId="{86C36C53-0059-4532-964A-DF11F807319A}" type="presOf" srcId="{AC3A10C1-165D-4506-BEF0-7DC01F74F6B9}" destId="{B02F686D-DDD0-4AC2-8D0F-0B362840694F}" srcOrd="1" destOrd="0" presId="urn:microsoft.com/office/officeart/2005/8/layout/hList7"/>
    <dgm:cxn modelId="{A5708677-EC07-473B-8E80-96A3D97098FD}" type="presOf" srcId="{D81788C9-8A90-4B58-B51C-209A96D75933}" destId="{467B3D57-2621-40B0-8325-ADDD64EC88AB}" srcOrd="0" destOrd="0" presId="urn:microsoft.com/office/officeart/2005/8/layout/hList7"/>
    <dgm:cxn modelId="{C7675159-91EE-4801-B69B-664DE3549F20}" type="presOf" srcId="{9812FC27-EA60-477B-A4BF-E220E0CA0D70}" destId="{C93941AA-F43F-477B-A135-1B4A617028A6}" srcOrd="0" destOrd="0" presId="urn:microsoft.com/office/officeart/2005/8/layout/hList7"/>
    <dgm:cxn modelId="{C7A78E5A-BBBA-4683-B4DB-8BD71F4AFA03}" type="presOf" srcId="{C4AC21A1-24B4-44AF-B817-8DE96A5E86A5}" destId="{9239474F-677B-4D7D-9F81-B1ACEA894261}" srcOrd="0" destOrd="0" presId="urn:microsoft.com/office/officeart/2005/8/layout/hList7"/>
    <dgm:cxn modelId="{7688338D-C3CC-464C-BAD8-0439F12EF21D}" type="presOf" srcId="{C2E9629B-FD3B-419C-BF49-34504FEC0DA3}" destId="{1D95AB8A-880B-4957-AA3E-3578B1F9A5C3}" srcOrd="0" destOrd="0" presId="urn:microsoft.com/office/officeart/2005/8/layout/hList7"/>
    <dgm:cxn modelId="{D3153090-F62E-4998-A76A-C9C0FF0321A6}" srcId="{7CB0E92A-84EF-4CCA-9E89-543C70FED28F}" destId="{AC3A10C1-165D-4506-BEF0-7DC01F74F6B9}" srcOrd="6" destOrd="0" parTransId="{E9664E2D-6A1B-4276-83A2-C1ADBF28AA65}" sibTransId="{D81788C9-8A90-4B58-B51C-209A96D75933}"/>
    <dgm:cxn modelId="{F7504590-6E3A-4E52-B974-7D264BEE2D17}" type="presOf" srcId="{8DAFCB81-A182-4CF3-A63E-A0445A4187A9}" destId="{3750AC80-FCA5-43A3-B11B-26649E413653}" srcOrd="0" destOrd="0" presId="urn:microsoft.com/office/officeart/2005/8/layout/hList7"/>
    <dgm:cxn modelId="{0AB42692-A869-4E55-A262-47CCA9474929}" type="presOf" srcId="{FFB5C41D-D079-487F-B39F-853851E45211}" destId="{E7F3094F-754C-4582-B1DC-6F99E8704DDE}" srcOrd="0" destOrd="0" presId="urn:microsoft.com/office/officeart/2005/8/layout/hList7"/>
    <dgm:cxn modelId="{C7123898-1D37-4527-A2C0-BCC17FB6A5EA}" type="presOf" srcId="{74FBEAA3-362F-4A01-8D43-95E5917C7564}" destId="{9E33312E-BA7A-46CA-898A-086044F0A4E2}" srcOrd="1" destOrd="0" presId="urn:microsoft.com/office/officeart/2005/8/layout/hList7"/>
    <dgm:cxn modelId="{485F6C9D-65A1-488A-95D2-2616EC4096C2}" type="presOf" srcId="{74FBEAA3-362F-4A01-8D43-95E5917C7564}" destId="{40B01D11-9861-4B65-B87F-A1367D814E8F}" srcOrd="0" destOrd="0" presId="urn:microsoft.com/office/officeart/2005/8/layout/hList7"/>
    <dgm:cxn modelId="{4D54A7B2-E76D-48A0-88C6-B0145F05BFEA}" type="presOf" srcId="{C48E0BEB-0965-4CE3-A183-2C8E232FC5E6}" destId="{500542B3-2E78-4C6A-8FC6-539D78822AC0}" srcOrd="0" destOrd="0" presId="urn:microsoft.com/office/officeart/2005/8/layout/hList7"/>
    <dgm:cxn modelId="{526C6AB4-0CB2-4B78-8ECC-8050D8B91992}" type="presOf" srcId="{AC3A10C1-165D-4506-BEF0-7DC01F74F6B9}" destId="{40BF83F0-824A-4958-9DFF-0AADB221A2C4}" srcOrd="0" destOrd="0" presId="urn:microsoft.com/office/officeart/2005/8/layout/hList7"/>
    <dgm:cxn modelId="{84E3EAC1-201D-4066-8C6B-311004707E1A}" srcId="{7CB0E92A-84EF-4CCA-9E89-543C70FED28F}" destId="{C48E0BEB-0965-4CE3-A183-2C8E232FC5E6}" srcOrd="1" destOrd="0" parTransId="{6154DC11-82FA-4C9A-AD30-7C2E8881EE9A}" sibTransId="{C2E9629B-FD3B-419C-BF49-34504FEC0DA3}"/>
    <dgm:cxn modelId="{E592CAC8-89C6-4878-9E6E-A518A69BCC23}" srcId="{7CB0E92A-84EF-4CCA-9E89-543C70FED28F}" destId="{562702FE-EBBD-4CE8-BFB5-3C578353626E}" srcOrd="0" destOrd="0" parTransId="{1CA3CD6F-C669-4715-BA4C-614C49D41D7F}" sibTransId="{13315576-0B17-4B5A-B35B-58AA799AA6CB}"/>
    <dgm:cxn modelId="{C84E4ACC-0341-4A2D-B163-3B72063883BB}" type="presOf" srcId="{562702FE-EBBD-4CE8-BFB5-3C578353626E}" destId="{808D930F-B234-48F6-93C6-A6EAD4CEA122}" srcOrd="0" destOrd="0" presId="urn:microsoft.com/office/officeart/2005/8/layout/hList7"/>
    <dgm:cxn modelId="{6D92A2DA-49CA-40F1-A71A-CAAEF085E492}" type="presOf" srcId="{9812FC27-EA60-477B-A4BF-E220E0CA0D70}" destId="{0C38A4DD-185B-4924-A857-CD30B3904D7F}" srcOrd="1" destOrd="0" presId="urn:microsoft.com/office/officeart/2005/8/layout/hList7"/>
    <dgm:cxn modelId="{96F284E3-2801-4FB3-9468-A0D71B83C252}" type="presOf" srcId="{C48E0BEB-0965-4CE3-A183-2C8E232FC5E6}" destId="{4D6AC552-9C5F-440F-9E2F-EE7BC8DC5675}" srcOrd="1" destOrd="0" presId="urn:microsoft.com/office/officeart/2005/8/layout/hList7"/>
    <dgm:cxn modelId="{4A3028E9-4C39-491A-98BB-49DD6D9844C4}" type="presOf" srcId="{82FE5050-10B6-45B4-B80E-5A95DED7EF49}" destId="{BA13D2FE-B456-499C-B638-9927998C94A3}" srcOrd="0" destOrd="0" presId="urn:microsoft.com/office/officeart/2005/8/layout/hList7"/>
    <dgm:cxn modelId="{3522CFF6-4974-48A9-B278-718A1AEF04B9}" type="presOf" srcId="{C4AC21A1-24B4-44AF-B817-8DE96A5E86A5}" destId="{C846F38A-C6FB-4640-A3E2-0E7EB7D67769}" srcOrd="1" destOrd="0" presId="urn:microsoft.com/office/officeart/2005/8/layout/hList7"/>
    <dgm:cxn modelId="{2FA997FB-606C-486F-86A6-1C1FFBDE0F2D}" type="presOf" srcId="{82FE5050-10B6-45B4-B80E-5A95DED7EF49}" destId="{F9FE8825-8A5E-43CB-88C4-4E9577E48FBD}" srcOrd="1" destOrd="0" presId="urn:microsoft.com/office/officeart/2005/8/layout/hList7"/>
    <dgm:cxn modelId="{FEDAC717-4F4A-4989-A35F-0AC05705EFDD}" type="presParOf" srcId="{6838B707-F3F4-4CEE-8BE3-271D31252D96}" destId="{57C1EE33-1701-493B-A408-B30C3D396C97}" srcOrd="0" destOrd="0" presId="urn:microsoft.com/office/officeart/2005/8/layout/hList7"/>
    <dgm:cxn modelId="{028C90B6-4138-4FA3-9FFA-53C0949325B7}" type="presParOf" srcId="{6838B707-F3F4-4CEE-8BE3-271D31252D96}" destId="{2A7E32F3-2B7F-4844-86F9-C8B663F71F82}" srcOrd="1" destOrd="0" presId="urn:microsoft.com/office/officeart/2005/8/layout/hList7"/>
    <dgm:cxn modelId="{1A784E5C-0B41-4431-BF63-3E4EA8A9DED3}" type="presParOf" srcId="{2A7E32F3-2B7F-4844-86F9-C8B663F71F82}" destId="{9C56E4F3-7BBE-47EB-822A-6B15E5AEEFF0}" srcOrd="0" destOrd="0" presId="urn:microsoft.com/office/officeart/2005/8/layout/hList7"/>
    <dgm:cxn modelId="{0076D9F7-76CF-4FE1-BD04-BB7B3C550881}" type="presParOf" srcId="{9C56E4F3-7BBE-47EB-822A-6B15E5AEEFF0}" destId="{808D930F-B234-48F6-93C6-A6EAD4CEA122}" srcOrd="0" destOrd="0" presId="urn:microsoft.com/office/officeart/2005/8/layout/hList7"/>
    <dgm:cxn modelId="{889BD6FB-9692-41BC-81DE-DC155EE6C499}" type="presParOf" srcId="{9C56E4F3-7BBE-47EB-822A-6B15E5AEEFF0}" destId="{8D894482-C0C0-4288-99C5-CEBD47E861FD}" srcOrd="1" destOrd="0" presId="urn:microsoft.com/office/officeart/2005/8/layout/hList7"/>
    <dgm:cxn modelId="{8C930B3E-9148-4460-BC53-AFC16AA67A92}" type="presParOf" srcId="{9C56E4F3-7BBE-47EB-822A-6B15E5AEEFF0}" destId="{5BEED46A-DA03-4FA2-AE87-4E94217FEF25}" srcOrd="2" destOrd="0" presId="urn:microsoft.com/office/officeart/2005/8/layout/hList7"/>
    <dgm:cxn modelId="{C3F4595B-1EEA-4724-9A10-5227853E774C}" type="presParOf" srcId="{9C56E4F3-7BBE-47EB-822A-6B15E5AEEFF0}" destId="{08009A61-97A5-46EC-983E-B632241BB832}" srcOrd="3" destOrd="0" presId="urn:microsoft.com/office/officeart/2005/8/layout/hList7"/>
    <dgm:cxn modelId="{5851388A-CC1E-4B14-B1AB-A18DD09BD000}" type="presParOf" srcId="{2A7E32F3-2B7F-4844-86F9-C8B663F71F82}" destId="{241E7DCF-3243-46E1-9EC6-D5E8AB906E5F}" srcOrd="1" destOrd="0" presId="urn:microsoft.com/office/officeart/2005/8/layout/hList7"/>
    <dgm:cxn modelId="{EF64AE0C-CED1-4B94-BBE1-EFB84FAEBC9A}" type="presParOf" srcId="{2A7E32F3-2B7F-4844-86F9-C8B663F71F82}" destId="{2283D3E6-9815-44BB-915B-0B9453506809}" srcOrd="2" destOrd="0" presId="urn:microsoft.com/office/officeart/2005/8/layout/hList7"/>
    <dgm:cxn modelId="{F849478F-DB47-4B28-8CB4-9E746D8C2BA1}" type="presParOf" srcId="{2283D3E6-9815-44BB-915B-0B9453506809}" destId="{500542B3-2E78-4C6A-8FC6-539D78822AC0}" srcOrd="0" destOrd="0" presId="urn:microsoft.com/office/officeart/2005/8/layout/hList7"/>
    <dgm:cxn modelId="{268A255A-01A9-43A2-8F0C-82EA2F3BFE3E}" type="presParOf" srcId="{2283D3E6-9815-44BB-915B-0B9453506809}" destId="{4D6AC552-9C5F-440F-9E2F-EE7BC8DC5675}" srcOrd="1" destOrd="0" presId="urn:microsoft.com/office/officeart/2005/8/layout/hList7"/>
    <dgm:cxn modelId="{BA630DCE-6670-472E-9FE9-529717465C24}" type="presParOf" srcId="{2283D3E6-9815-44BB-915B-0B9453506809}" destId="{65F6A837-9679-4548-9A7E-D8AA0993ED64}" srcOrd="2" destOrd="0" presId="urn:microsoft.com/office/officeart/2005/8/layout/hList7"/>
    <dgm:cxn modelId="{CA363584-5C3B-4606-85D5-F4783FAB3FE5}" type="presParOf" srcId="{2283D3E6-9815-44BB-915B-0B9453506809}" destId="{D400BD45-C21D-49B8-BE4A-2922C0480A8F}" srcOrd="3" destOrd="0" presId="urn:microsoft.com/office/officeart/2005/8/layout/hList7"/>
    <dgm:cxn modelId="{E682BEE5-55D0-4943-9ABB-ACD2C73B614E}" type="presParOf" srcId="{2A7E32F3-2B7F-4844-86F9-C8B663F71F82}" destId="{1D95AB8A-880B-4957-AA3E-3578B1F9A5C3}" srcOrd="3" destOrd="0" presId="urn:microsoft.com/office/officeart/2005/8/layout/hList7"/>
    <dgm:cxn modelId="{22597D83-8434-40F3-8568-8F46A2523243}" type="presParOf" srcId="{2A7E32F3-2B7F-4844-86F9-C8B663F71F82}" destId="{A129D99C-5C0D-4882-8F50-019FAF5AEB96}" srcOrd="4" destOrd="0" presId="urn:microsoft.com/office/officeart/2005/8/layout/hList7"/>
    <dgm:cxn modelId="{30A01110-C425-4525-87D2-8F48D8DF3078}" type="presParOf" srcId="{A129D99C-5C0D-4882-8F50-019FAF5AEB96}" destId="{BA13D2FE-B456-499C-B638-9927998C94A3}" srcOrd="0" destOrd="0" presId="urn:microsoft.com/office/officeart/2005/8/layout/hList7"/>
    <dgm:cxn modelId="{BDA35E48-B741-47B0-BC3B-E932CE17528F}" type="presParOf" srcId="{A129D99C-5C0D-4882-8F50-019FAF5AEB96}" destId="{F9FE8825-8A5E-43CB-88C4-4E9577E48FBD}" srcOrd="1" destOrd="0" presId="urn:microsoft.com/office/officeart/2005/8/layout/hList7"/>
    <dgm:cxn modelId="{8DC94DF5-4FD4-4C3A-B537-27416C5A339F}" type="presParOf" srcId="{A129D99C-5C0D-4882-8F50-019FAF5AEB96}" destId="{0A9D7B7B-98ED-4F50-AF41-BDE7A14CFF80}" srcOrd="2" destOrd="0" presId="urn:microsoft.com/office/officeart/2005/8/layout/hList7"/>
    <dgm:cxn modelId="{F04869B6-F613-4542-AF8D-C449913D1B26}" type="presParOf" srcId="{A129D99C-5C0D-4882-8F50-019FAF5AEB96}" destId="{6DF44558-0EEE-4BA3-AA25-ECCF469F7FE2}" srcOrd="3" destOrd="0" presId="urn:microsoft.com/office/officeart/2005/8/layout/hList7"/>
    <dgm:cxn modelId="{560E0F48-707B-4DC9-847B-3FBEACA7FA67}" type="presParOf" srcId="{2A7E32F3-2B7F-4844-86F9-C8B663F71F82}" destId="{59A7664D-2A9F-46F8-9CC6-981770717DA3}" srcOrd="5" destOrd="0" presId="urn:microsoft.com/office/officeart/2005/8/layout/hList7"/>
    <dgm:cxn modelId="{25828D1F-3299-426C-9A6F-481DDF00BB8C}" type="presParOf" srcId="{2A7E32F3-2B7F-4844-86F9-C8B663F71F82}" destId="{10239D5F-AC58-443D-847A-22BE95B516BE}" srcOrd="6" destOrd="0" presId="urn:microsoft.com/office/officeart/2005/8/layout/hList7"/>
    <dgm:cxn modelId="{F4288FAA-EC73-4A65-9DD6-A39D87E515FE}" type="presParOf" srcId="{10239D5F-AC58-443D-847A-22BE95B516BE}" destId="{3750AC80-FCA5-43A3-B11B-26649E413653}" srcOrd="0" destOrd="0" presId="urn:microsoft.com/office/officeart/2005/8/layout/hList7"/>
    <dgm:cxn modelId="{615554D0-3E8B-4F3B-AD36-279B615ED70F}" type="presParOf" srcId="{10239D5F-AC58-443D-847A-22BE95B516BE}" destId="{568F2AE7-B92D-49D4-A12F-880CB5BE6AA9}" srcOrd="1" destOrd="0" presId="urn:microsoft.com/office/officeart/2005/8/layout/hList7"/>
    <dgm:cxn modelId="{5C276540-37D5-4A78-9FBA-F3AD96BA906A}" type="presParOf" srcId="{10239D5F-AC58-443D-847A-22BE95B516BE}" destId="{52FED9B5-22A8-4F55-91A0-6680D0397B00}" srcOrd="2" destOrd="0" presId="urn:microsoft.com/office/officeart/2005/8/layout/hList7"/>
    <dgm:cxn modelId="{44DA85D8-67C3-48FF-890A-1EF8CBFA6D98}" type="presParOf" srcId="{10239D5F-AC58-443D-847A-22BE95B516BE}" destId="{3B70695B-9CED-4748-ACA7-1B2D9E32DF12}" srcOrd="3" destOrd="0" presId="urn:microsoft.com/office/officeart/2005/8/layout/hList7"/>
    <dgm:cxn modelId="{AE0991E0-D9B7-4358-B56F-30A0CBECCFAE}" type="presParOf" srcId="{2A7E32F3-2B7F-4844-86F9-C8B663F71F82}" destId="{E7F3094F-754C-4582-B1DC-6F99E8704DDE}" srcOrd="7" destOrd="0" presId="urn:microsoft.com/office/officeart/2005/8/layout/hList7"/>
    <dgm:cxn modelId="{20ED9862-A26B-4175-A99F-C9B0D20B59BF}" type="presParOf" srcId="{2A7E32F3-2B7F-4844-86F9-C8B663F71F82}" destId="{59826975-8B14-4BBA-94F2-5DDA90D093E8}" srcOrd="8" destOrd="0" presId="urn:microsoft.com/office/officeart/2005/8/layout/hList7"/>
    <dgm:cxn modelId="{1591061B-15BD-4139-8008-84FAD490E21A}" type="presParOf" srcId="{59826975-8B14-4BBA-94F2-5DDA90D093E8}" destId="{40B01D11-9861-4B65-B87F-A1367D814E8F}" srcOrd="0" destOrd="0" presId="urn:microsoft.com/office/officeart/2005/8/layout/hList7"/>
    <dgm:cxn modelId="{05934627-EF5A-4C56-8233-AE170832D496}" type="presParOf" srcId="{59826975-8B14-4BBA-94F2-5DDA90D093E8}" destId="{9E33312E-BA7A-46CA-898A-086044F0A4E2}" srcOrd="1" destOrd="0" presId="urn:microsoft.com/office/officeart/2005/8/layout/hList7"/>
    <dgm:cxn modelId="{63CE0E82-9130-4AF9-AE24-4AA23341E1F4}" type="presParOf" srcId="{59826975-8B14-4BBA-94F2-5DDA90D093E8}" destId="{E869745D-4244-47E3-88B1-845A1C40BBF2}" srcOrd="2" destOrd="0" presId="urn:microsoft.com/office/officeart/2005/8/layout/hList7"/>
    <dgm:cxn modelId="{9CBF7BBA-8639-4450-BF72-3CF8D375090F}" type="presParOf" srcId="{59826975-8B14-4BBA-94F2-5DDA90D093E8}" destId="{BD0D5745-BD57-4B1E-8C7D-52FA5183FB42}" srcOrd="3" destOrd="0" presId="urn:microsoft.com/office/officeart/2005/8/layout/hList7"/>
    <dgm:cxn modelId="{8D176914-80CC-4681-B909-31BCDEA8E595}" type="presParOf" srcId="{2A7E32F3-2B7F-4844-86F9-C8B663F71F82}" destId="{8F3196BD-8033-42B5-9373-D9CCB91C4C23}" srcOrd="9" destOrd="0" presId="urn:microsoft.com/office/officeart/2005/8/layout/hList7"/>
    <dgm:cxn modelId="{9747251A-DB8D-414C-B817-C275AAE0F69F}" type="presParOf" srcId="{2A7E32F3-2B7F-4844-86F9-C8B663F71F82}" destId="{05EE39D9-DCDE-4077-A4A3-2BE7DA034A07}" srcOrd="10" destOrd="0" presId="urn:microsoft.com/office/officeart/2005/8/layout/hList7"/>
    <dgm:cxn modelId="{2AC41BFF-4AF2-48B3-80A7-610169C14FEC}" type="presParOf" srcId="{05EE39D9-DCDE-4077-A4A3-2BE7DA034A07}" destId="{9239474F-677B-4D7D-9F81-B1ACEA894261}" srcOrd="0" destOrd="0" presId="urn:microsoft.com/office/officeart/2005/8/layout/hList7"/>
    <dgm:cxn modelId="{20BF6CC7-5F78-486A-8D26-1ED1F2B76115}" type="presParOf" srcId="{05EE39D9-DCDE-4077-A4A3-2BE7DA034A07}" destId="{C846F38A-C6FB-4640-A3E2-0E7EB7D67769}" srcOrd="1" destOrd="0" presId="urn:microsoft.com/office/officeart/2005/8/layout/hList7"/>
    <dgm:cxn modelId="{06FD94D1-7510-4BCE-9CAC-CD3035AED383}" type="presParOf" srcId="{05EE39D9-DCDE-4077-A4A3-2BE7DA034A07}" destId="{336F2113-5F0B-45AA-AFA3-C308F338D947}" srcOrd="2" destOrd="0" presId="urn:microsoft.com/office/officeart/2005/8/layout/hList7"/>
    <dgm:cxn modelId="{33408153-D5C9-44BA-A3AC-8BE626384E60}" type="presParOf" srcId="{05EE39D9-DCDE-4077-A4A3-2BE7DA034A07}" destId="{DA46E6D0-0644-4417-8DFB-1D77941BED0A}" srcOrd="3" destOrd="0" presId="urn:microsoft.com/office/officeart/2005/8/layout/hList7"/>
    <dgm:cxn modelId="{4A6594E9-9AF4-4185-9BF2-350CF232A9E3}" type="presParOf" srcId="{2A7E32F3-2B7F-4844-86F9-C8B663F71F82}" destId="{29ACCA9B-8B0D-437F-970F-73CA7ACB95FC}" srcOrd="11" destOrd="0" presId="urn:microsoft.com/office/officeart/2005/8/layout/hList7"/>
    <dgm:cxn modelId="{6EE754D5-0283-4E10-AA53-DFE1BDDD66F1}" type="presParOf" srcId="{2A7E32F3-2B7F-4844-86F9-C8B663F71F82}" destId="{740D0719-0DAA-4866-8BB4-EA6F39683E7C}" srcOrd="12" destOrd="0" presId="urn:microsoft.com/office/officeart/2005/8/layout/hList7"/>
    <dgm:cxn modelId="{04C47B96-A5B3-434E-8C02-77285E6DE68F}" type="presParOf" srcId="{740D0719-0DAA-4866-8BB4-EA6F39683E7C}" destId="{40BF83F0-824A-4958-9DFF-0AADB221A2C4}" srcOrd="0" destOrd="0" presId="urn:microsoft.com/office/officeart/2005/8/layout/hList7"/>
    <dgm:cxn modelId="{1DEFD806-B942-424A-B6B3-AFC38C0B9C5D}" type="presParOf" srcId="{740D0719-0DAA-4866-8BB4-EA6F39683E7C}" destId="{B02F686D-DDD0-4AC2-8D0F-0B362840694F}" srcOrd="1" destOrd="0" presId="urn:microsoft.com/office/officeart/2005/8/layout/hList7"/>
    <dgm:cxn modelId="{4459A29D-E789-426A-80D2-36DD1EAD0F66}" type="presParOf" srcId="{740D0719-0DAA-4866-8BB4-EA6F39683E7C}" destId="{38E95C36-880F-41B9-9F38-364599AEE60C}" srcOrd="2" destOrd="0" presId="urn:microsoft.com/office/officeart/2005/8/layout/hList7"/>
    <dgm:cxn modelId="{3EE6FDA9-F645-4D47-BDF9-0D6B4DF7BDC8}" type="presParOf" srcId="{740D0719-0DAA-4866-8BB4-EA6F39683E7C}" destId="{7A7B9E16-8026-4974-824A-9DEED93AB8B5}" srcOrd="3" destOrd="0" presId="urn:microsoft.com/office/officeart/2005/8/layout/hList7"/>
    <dgm:cxn modelId="{20285544-2825-4722-A683-F762317E0606}" type="presParOf" srcId="{2A7E32F3-2B7F-4844-86F9-C8B663F71F82}" destId="{467B3D57-2621-40B0-8325-ADDD64EC88AB}" srcOrd="13" destOrd="0" presId="urn:microsoft.com/office/officeart/2005/8/layout/hList7"/>
    <dgm:cxn modelId="{46095BD7-8F1D-49AB-B9CA-ADEE8EF8C127}" type="presParOf" srcId="{2A7E32F3-2B7F-4844-86F9-C8B663F71F82}" destId="{668016A1-6FAF-4C8B-802E-09B0A69E4761}" srcOrd="14" destOrd="0" presId="urn:microsoft.com/office/officeart/2005/8/layout/hList7"/>
    <dgm:cxn modelId="{B4E30744-A6AE-42E3-9C30-58C0548C5F98}" type="presParOf" srcId="{668016A1-6FAF-4C8B-802E-09B0A69E4761}" destId="{C93941AA-F43F-477B-A135-1B4A617028A6}" srcOrd="0" destOrd="0" presId="urn:microsoft.com/office/officeart/2005/8/layout/hList7"/>
    <dgm:cxn modelId="{1CF078DF-5537-4DD1-9F47-D7E5013AF61B}" type="presParOf" srcId="{668016A1-6FAF-4C8B-802E-09B0A69E4761}" destId="{0C38A4DD-185B-4924-A857-CD30B3904D7F}" srcOrd="1" destOrd="0" presId="urn:microsoft.com/office/officeart/2005/8/layout/hList7"/>
    <dgm:cxn modelId="{95670E97-88BB-4162-9536-2145B31B50DE}" type="presParOf" srcId="{668016A1-6FAF-4C8B-802E-09B0A69E4761}" destId="{80163DD7-1E8E-4D42-BB69-EF9ACDB4D9F9}" srcOrd="2" destOrd="0" presId="urn:microsoft.com/office/officeart/2005/8/layout/hList7"/>
    <dgm:cxn modelId="{5ADF5C7F-3EB0-467B-A21D-9C86A9B139DC}" type="presParOf" srcId="{668016A1-6FAF-4C8B-802E-09B0A69E4761}" destId="{E695E71E-403C-4BD2-A5B9-10375CB54D7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F3A29-DAF7-458D-9D61-5E6103F25CFC}">
      <dsp:nvSpPr>
        <dsp:cNvPr id="0" name=""/>
        <dsp:cNvSpPr/>
      </dsp:nvSpPr>
      <dsp:spPr>
        <a:xfrm rot="16200000">
          <a:off x="2835302" y="50302"/>
          <a:ext cx="1611313" cy="4111064"/>
        </a:xfrm>
        <a:prstGeom prst="upArrow">
          <a:avLst>
            <a:gd name="adj1" fmla="val 50000"/>
            <a:gd name="adj2" fmla="val 3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chemeClr val="tx1"/>
              </a:solidFill>
            </a:rPr>
            <a:t>0    1    2    3    4    5</a:t>
          </a:r>
        </a:p>
      </dsp:txBody>
      <dsp:txXfrm rot="5400000">
        <a:off x="1867407" y="1703005"/>
        <a:ext cx="3829084" cy="805657"/>
      </dsp:txXfrm>
    </dsp:sp>
    <dsp:sp modelId="{3AFB132D-35A4-4038-9049-3819D3785C18}">
      <dsp:nvSpPr>
        <dsp:cNvPr id="0" name=""/>
        <dsp:cNvSpPr/>
      </dsp:nvSpPr>
      <dsp:spPr>
        <a:xfrm rot="5400000">
          <a:off x="7303622" y="159516"/>
          <a:ext cx="1609326" cy="3894602"/>
        </a:xfrm>
        <a:prstGeom prst="upArrow">
          <a:avLst>
            <a:gd name="adj1" fmla="val 50000"/>
            <a:gd name="adj2" fmla="val 35000"/>
          </a:avLst>
        </a:prstGeom>
        <a:solidFill>
          <a:srgbClr val="85ECF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chemeClr val="tx1"/>
              </a:solidFill>
            </a:rPr>
            <a:t>6    7    8    9    10</a:t>
          </a:r>
        </a:p>
      </dsp:txBody>
      <dsp:txXfrm rot="-5400000">
        <a:off x="6160985" y="1704486"/>
        <a:ext cx="3612970" cy="804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D930F-B234-48F6-93C6-A6EAD4CEA122}">
      <dsp:nvSpPr>
        <dsp:cNvPr id="0" name=""/>
        <dsp:cNvSpPr/>
      </dsp:nvSpPr>
      <dsp:spPr>
        <a:xfrm>
          <a:off x="3580" y="0"/>
          <a:ext cx="1076826" cy="319500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Arial" panose="020B0604020202020204" pitchFamily="34" charset="0"/>
              <a:cs typeface="Arial" panose="020B0604020202020204" pitchFamily="34" charset="0"/>
            </a:rPr>
            <a:t>Minor revision</a:t>
          </a:r>
        </a:p>
      </dsp:txBody>
      <dsp:txXfrm>
        <a:off x="3580" y="1278001"/>
        <a:ext cx="1076826" cy="1278001"/>
      </dsp:txXfrm>
    </dsp:sp>
    <dsp:sp modelId="{08009A61-97A5-46EC-983E-B632241BB832}">
      <dsp:nvSpPr>
        <dsp:cNvPr id="0" name=""/>
        <dsp:cNvSpPr/>
      </dsp:nvSpPr>
      <dsp:spPr>
        <a:xfrm>
          <a:off x="35885" y="191700"/>
          <a:ext cx="1012217" cy="106393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00542B3-2E78-4C6A-8FC6-539D78822AC0}">
      <dsp:nvSpPr>
        <dsp:cNvPr id="0" name=""/>
        <dsp:cNvSpPr/>
      </dsp:nvSpPr>
      <dsp:spPr>
        <a:xfrm>
          <a:off x="1112712" y="0"/>
          <a:ext cx="1076826" cy="3195003"/>
        </a:xfrm>
        <a:prstGeom prst="roundRect">
          <a:avLst>
            <a:gd name="adj" fmla="val 10000"/>
          </a:avLst>
        </a:prstGeom>
        <a:gradFill rotWithShape="0">
          <a:gsLst>
            <a:gs pos="0">
              <a:schemeClr val="accent4">
                <a:hueOff val="1400127"/>
                <a:satOff val="-5825"/>
                <a:lumOff val="1373"/>
                <a:alphaOff val="0"/>
                <a:satMod val="103000"/>
                <a:lumMod val="102000"/>
                <a:tint val="94000"/>
              </a:schemeClr>
            </a:gs>
            <a:gs pos="50000">
              <a:schemeClr val="accent4">
                <a:hueOff val="1400127"/>
                <a:satOff val="-5825"/>
                <a:lumOff val="1373"/>
                <a:alphaOff val="0"/>
                <a:satMod val="110000"/>
                <a:lumMod val="100000"/>
                <a:shade val="100000"/>
              </a:schemeClr>
            </a:gs>
            <a:gs pos="100000">
              <a:schemeClr val="accent4">
                <a:hueOff val="1400127"/>
                <a:satOff val="-5825"/>
                <a:lumOff val="137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Arial" panose="020B0604020202020204" pitchFamily="34" charset="0"/>
              <a:cs typeface="Arial" panose="020B0604020202020204" pitchFamily="34" charset="0"/>
            </a:rPr>
            <a:t>Prepare equipment</a:t>
          </a:r>
        </a:p>
      </dsp:txBody>
      <dsp:txXfrm>
        <a:off x="1112712" y="1278001"/>
        <a:ext cx="1076826" cy="1278001"/>
      </dsp:txXfrm>
    </dsp:sp>
    <dsp:sp modelId="{D400BD45-C21D-49B8-BE4A-2922C0480A8F}">
      <dsp:nvSpPr>
        <dsp:cNvPr id="0" name=""/>
        <dsp:cNvSpPr/>
      </dsp:nvSpPr>
      <dsp:spPr>
        <a:xfrm>
          <a:off x="1145016" y="191700"/>
          <a:ext cx="1012217" cy="1063935"/>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3000" r="-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A13D2FE-B456-499C-B638-9927998C94A3}">
      <dsp:nvSpPr>
        <dsp:cNvPr id="0" name=""/>
        <dsp:cNvSpPr/>
      </dsp:nvSpPr>
      <dsp:spPr>
        <a:xfrm>
          <a:off x="2214736" y="0"/>
          <a:ext cx="1076826" cy="3195003"/>
        </a:xfrm>
        <a:prstGeom prst="roundRect">
          <a:avLst>
            <a:gd name="adj" fmla="val 10000"/>
          </a:avLst>
        </a:prstGeom>
        <a:gradFill rotWithShape="0">
          <a:gsLst>
            <a:gs pos="0">
              <a:schemeClr val="accent4">
                <a:hueOff val="2800255"/>
                <a:satOff val="-11651"/>
                <a:lumOff val="2745"/>
                <a:alphaOff val="0"/>
                <a:satMod val="103000"/>
                <a:lumMod val="102000"/>
                <a:tint val="94000"/>
              </a:schemeClr>
            </a:gs>
            <a:gs pos="50000">
              <a:schemeClr val="accent4">
                <a:hueOff val="2800255"/>
                <a:satOff val="-11651"/>
                <a:lumOff val="2745"/>
                <a:alphaOff val="0"/>
                <a:satMod val="110000"/>
                <a:lumMod val="100000"/>
                <a:shade val="100000"/>
              </a:schemeClr>
            </a:gs>
            <a:gs pos="100000">
              <a:schemeClr val="accent4">
                <a:hueOff val="2800255"/>
                <a:satOff val="-11651"/>
                <a:lumOff val="274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tx1"/>
              </a:solidFill>
              <a:latin typeface="Arial" panose="020B0604020202020204" pitchFamily="34" charset="0"/>
              <a:cs typeface="Arial" panose="020B0604020202020204" pitchFamily="34" charset="0"/>
            </a:rPr>
            <a:t>Relaxation</a:t>
          </a:r>
          <a:endParaRPr lang="en-GB" sz="1400" kern="1200" dirty="0">
            <a:solidFill>
              <a:schemeClr val="tx1"/>
            </a:solidFill>
            <a:latin typeface="Arial" panose="020B0604020202020204" pitchFamily="34" charset="0"/>
            <a:cs typeface="Arial" panose="020B0604020202020204" pitchFamily="34" charset="0"/>
          </a:endParaRPr>
        </a:p>
      </dsp:txBody>
      <dsp:txXfrm>
        <a:off x="2214736" y="1278001"/>
        <a:ext cx="1076826" cy="1278001"/>
      </dsp:txXfrm>
    </dsp:sp>
    <dsp:sp modelId="{6DF44558-0EEE-4BA3-AA25-ECCF469F7FE2}">
      <dsp:nvSpPr>
        <dsp:cNvPr id="0" name=""/>
        <dsp:cNvSpPr/>
      </dsp:nvSpPr>
      <dsp:spPr>
        <a:xfrm>
          <a:off x="2254148" y="191700"/>
          <a:ext cx="1012217" cy="106393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750AC80-FCA5-43A3-B11B-26649E413653}">
      <dsp:nvSpPr>
        <dsp:cNvPr id="0" name=""/>
        <dsp:cNvSpPr/>
      </dsp:nvSpPr>
      <dsp:spPr>
        <a:xfrm>
          <a:off x="3339934" y="0"/>
          <a:ext cx="1076826" cy="3195003"/>
        </a:xfrm>
        <a:prstGeom prst="roundRect">
          <a:avLst>
            <a:gd name="adj" fmla="val 10000"/>
          </a:avLst>
        </a:prstGeom>
        <a:gradFill rotWithShape="0">
          <a:gsLst>
            <a:gs pos="0">
              <a:schemeClr val="accent4">
                <a:hueOff val="4200382"/>
                <a:satOff val="-17476"/>
                <a:lumOff val="4118"/>
                <a:alphaOff val="0"/>
                <a:satMod val="103000"/>
                <a:lumMod val="102000"/>
                <a:tint val="94000"/>
              </a:schemeClr>
            </a:gs>
            <a:gs pos="50000">
              <a:schemeClr val="accent4">
                <a:hueOff val="4200382"/>
                <a:satOff val="-17476"/>
                <a:lumOff val="4118"/>
                <a:alphaOff val="0"/>
                <a:satMod val="110000"/>
                <a:lumMod val="100000"/>
                <a:shade val="100000"/>
              </a:schemeClr>
            </a:gs>
            <a:gs pos="100000">
              <a:schemeClr val="accent4">
                <a:hueOff val="4200382"/>
                <a:satOff val="-17476"/>
                <a:lumOff val="411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tx1"/>
              </a:solidFill>
              <a:latin typeface="Arial" panose="020B0604020202020204" pitchFamily="34" charset="0"/>
              <a:cs typeface="Arial" panose="020B0604020202020204" pitchFamily="34" charset="0"/>
            </a:rPr>
            <a:t>Positive thoughts</a:t>
          </a:r>
          <a:endParaRPr lang="en-GB" sz="1400" kern="1200" dirty="0">
            <a:solidFill>
              <a:schemeClr val="tx1"/>
            </a:solidFill>
            <a:latin typeface="Arial" panose="020B0604020202020204" pitchFamily="34" charset="0"/>
            <a:cs typeface="Arial" panose="020B0604020202020204" pitchFamily="34" charset="0"/>
          </a:endParaRPr>
        </a:p>
      </dsp:txBody>
      <dsp:txXfrm>
        <a:off x="3339934" y="1278001"/>
        <a:ext cx="1076826" cy="1278001"/>
      </dsp:txXfrm>
    </dsp:sp>
    <dsp:sp modelId="{3B70695B-9CED-4748-ACA7-1B2D9E32DF12}">
      <dsp:nvSpPr>
        <dsp:cNvPr id="0" name=""/>
        <dsp:cNvSpPr/>
      </dsp:nvSpPr>
      <dsp:spPr>
        <a:xfrm>
          <a:off x="3363280" y="191700"/>
          <a:ext cx="1012217" cy="106393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0B01D11-9861-4B65-B87F-A1367D814E8F}">
      <dsp:nvSpPr>
        <dsp:cNvPr id="0" name=""/>
        <dsp:cNvSpPr/>
      </dsp:nvSpPr>
      <dsp:spPr>
        <a:xfrm>
          <a:off x="4440106" y="0"/>
          <a:ext cx="1076826" cy="3195003"/>
        </a:xfrm>
        <a:prstGeom prst="roundRect">
          <a:avLst>
            <a:gd name="adj" fmla="val 10000"/>
          </a:avLst>
        </a:prstGeom>
        <a:gradFill rotWithShape="0">
          <a:gsLst>
            <a:gs pos="0">
              <a:schemeClr val="accent4">
                <a:hueOff val="5600509"/>
                <a:satOff val="-23301"/>
                <a:lumOff val="5490"/>
                <a:alphaOff val="0"/>
                <a:satMod val="103000"/>
                <a:lumMod val="102000"/>
                <a:tint val="94000"/>
              </a:schemeClr>
            </a:gs>
            <a:gs pos="50000">
              <a:schemeClr val="accent4">
                <a:hueOff val="5600509"/>
                <a:satOff val="-23301"/>
                <a:lumOff val="5490"/>
                <a:alphaOff val="0"/>
                <a:satMod val="110000"/>
                <a:lumMod val="100000"/>
                <a:shade val="100000"/>
              </a:schemeClr>
            </a:gs>
            <a:gs pos="100000">
              <a:schemeClr val="accent4">
                <a:hueOff val="5600509"/>
                <a:satOff val="-23301"/>
                <a:lumOff val="549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tx1"/>
              </a:solidFill>
              <a:latin typeface="Arial" panose="020B0604020202020204" pitchFamily="34" charset="0"/>
              <a:cs typeface="Arial" panose="020B0604020202020204" pitchFamily="34" charset="0"/>
            </a:rPr>
            <a:t>Stay hydrated</a:t>
          </a:r>
          <a:endParaRPr lang="en-GB" sz="1400" kern="1200" dirty="0">
            <a:solidFill>
              <a:schemeClr val="tx1"/>
            </a:solidFill>
            <a:latin typeface="Arial" panose="020B0604020202020204" pitchFamily="34" charset="0"/>
            <a:cs typeface="Arial" panose="020B0604020202020204" pitchFamily="34" charset="0"/>
          </a:endParaRPr>
        </a:p>
      </dsp:txBody>
      <dsp:txXfrm>
        <a:off x="4440106" y="1278001"/>
        <a:ext cx="1076826" cy="1278001"/>
      </dsp:txXfrm>
    </dsp:sp>
    <dsp:sp modelId="{BD0D5745-BD57-4B1E-8C7D-52FA5183FB42}">
      <dsp:nvSpPr>
        <dsp:cNvPr id="0" name=""/>
        <dsp:cNvSpPr/>
      </dsp:nvSpPr>
      <dsp:spPr>
        <a:xfrm>
          <a:off x="4472411" y="191700"/>
          <a:ext cx="1012217" cy="1063935"/>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239474F-677B-4D7D-9F81-B1ACEA894261}">
      <dsp:nvSpPr>
        <dsp:cNvPr id="0" name=""/>
        <dsp:cNvSpPr/>
      </dsp:nvSpPr>
      <dsp:spPr>
        <a:xfrm>
          <a:off x="5549238" y="0"/>
          <a:ext cx="1076826" cy="3195003"/>
        </a:xfrm>
        <a:prstGeom prst="roundRect">
          <a:avLst>
            <a:gd name="adj" fmla="val 10000"/>
          </a:avLst>
        </a:prstGeom>
        <a:gradFill rotWithShape="0">
          <a:gsLst>
            <a:gs pos="0">
              <a:schemeClr val="accent4">
                <a:hueOff val="7000636"/>
                <a:satOff val="-29126"/>
                <a:lumOff val="6863"/>
                <a:alphaOff val="0"/>
                <a:satMod val="103000"/>
                <a:lumMod val="102000"/>
                <a:tint val="94000"/>
              </a:schemeClr>
            </a:gs>
            <a:gs pos="50000">
              <a:schemeClr val="accent4">
                <a:hueOff val="7000636"/>
                <a:satOff val="-29126"/>
                <a:lumOff val="6863"/>
                <a:alphaOff val="0"/>
                <a:satMod val="110000"/>
                <a:lumMod val="100000"/>
                <a:shade val="100000"/>
              </a:schemeClr>
            </a:gs>
            <a:gs pos="100000">
              <a:schemeClr val="accent4">
                <a:hueOff val="7000636"/>
                <a:satOff val="-29126"/>
                <a:lumOff val="68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tx1"/>
              </a:solidFill>
              <a:latin typeface="Arial" panose="020B0604020202020204" pitchFamily="34" charset="0"/>
              <a:cs typeface="Arial" panose="020B0604020202020204" pitchFamily="34" charset="0"/>
            </a:rPr>
            <a:t>Eat breakfast</a:t>
          </a:r>
          <a:endParaRPr lang="en-GB" sz="1400" kern="1200" dirty="0">
            <a:solidFill>
              <a:schemeClr val="tx1"/>
            </a:solidFill>
            <a:latin typeface="Arial" panose="020B0604020202020204" pitchFamily="34" charset="0"/>
            <a:cs typeface="Arial" panose="020B0604020202020204" pitchFamily="34" charset="0"/>
          </a:endParaRPr>
        </a:p>
      </dsp:txBody>
      <dsp:txXfrm>
        <a:off x="5549238" y="1278001"/>
        <a:ext cx="1076826" cy="1278001"/>
      </dsp:txXfrm>
    </dsp:sp>
    <dsp:sp modelId="{DA46E6D0-0644-4417-8DFB-1D77941BED0A}">
      <dsp:nvSpPr>
        <dsp:cNvPr id="0" name=""/>
        <dsp:cNvSpPr/>
      </dsp:nvSpPr>
      <dsp:spPr>
        <a:xfrm>
          <a:off x="5581543" y="191700"/>
          <a:ext cx="1012217" cy="1063935"/>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0BF83F0-824A-4958-9DFF-0AADB221A2C4}">
      <dsp:nvSpPr>
        <dsp:cNvPr id="0" name=""/>
        <dsp:cNvSpPr/>
      </dsp:nvSpPr>
      <dsp:spPr>
        <a:xfrm>
          <a:off x="6664023" y="0"/>
          <a:ext cx="1076826" cy="3195003"/>
        </a:xfrm>
        <a:prstGeom prst="roundRect">
          <a:avLst>
            <a:gd name="adj" fmla="val 10000"/>
          </a:avLst>
        </a:prstGeom>
        <a:gradFill rotWithShape="0">
          <a:gsLst>
            <a:gs pos="0">
              <a:schemeClr val="accent4">
                <a:hueOff val="8400764"/>
                <a:satOff val="-34952"/>
                <a:lumOff val="8235"/>
                <a:alphaOff val="0"/>
                <a:satMod val="103000"/>
                <a:lumMod val="102000"/>
                <a:tint val="94000"/>
              </a:schemeClr>
            </a:gs>
            <a:gs pos="50000">
              <a:schemeClr val="accent4">
                <a:hueOff val="8400764"/>
                <a:satOff val="-34952"/>
                <a:lumOff val="8235"/>
                <a:alphaOff val="0"/>
                <a:satMod val="110000"/>
                <a:lumMod val="100000"/>
                <a:shade val="100000"/>
              </a:schemeClr>
            </a:gs>
            <a:gs pos="100000">
              <a:schemeClr val="accent4">
                <a:hueOff val="8400764"/>
                <a:satOff val="-34952"/>
                <a:lumOff val="823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Arial" panose="020B0604020202020204" pitchFamily="34" charset="0"/>
              <a:cs typeface="Arial" panose="020B0604020202020204" pitchFamily="34" charset="0"/>
            </a:rPr>
            <a:t>Set alarms</a:t>
          </a:r>
        </a:p>
      </dsp:txBody>
      <dsp:txXfrm>
        <a:off x="6664023" y="1278001"/>
        <a:ext cx="1076826" cy="1278001"/>
      </dsp:txXfrm>
    </dsp:sp>
    <dsp:sp modelId="{7A7B9E16-8026-4974-824A-9DEED93AB8B5}">
      <dsp:nvSpPr>
        <dsp:cNvPr id="0" name=""/>
        <dsp:cNvSpPr/>
      </dsp:nvSpPr>
      <dsp:spPr>
        <a:xfrm>
          <a:off x="6690674" y="191700"/>
          <a:ext cx="1012217" cy="1063935"/>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93941AA-F43F-477B-A135-1B4A617028A6}">
      <dsp:nvSpPr>
        <dsp:cNvPr id="0" name=""/>
        <dsp:cNvSpPr/>
      </dsp:nvSpPr>
      <dsp:spPr>
        <a:xfrm>
          <a:off x="7771082" y="0"/>
          <a:ext cx="1076826" cy="3195003"/>
        </a:xfrm>
        <a:prstGeom prst="roundRect">
          <a:avLst>
            <a:gd name="adj" fmla="val 1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tx1"/>
              </a:solidFill>
              <a:latin typeface="Arial" panose="020B0604020202020204" pitchFamily="34" charset="0"/>
              <a:cs typeface="Arial" panose="020B0604020202020204" pitchFamily="34" charset="0"/>
            </a:rPr>
            <a:t>Get some sleep</a:t>
          </a:r>
          <a:endParaRPr lang="en-GB" sz="1400" kern="1200" dirty="0">
            <a:solidFill>
              <a:schemeClr val="tx1"/>
            </a:solidFill>
            <a:latin typeface="Arial" panose="020B0604020202020204" pitchFamily="34" charset="0"/>
            <a:cs typeface="Arial" panose="020B0604020202020204" pitchFamily="34" charset="0"/>
          </a:endParaRPr>
        </a:p>
      </dsp:txBody>
      <dsp:txXfrm>
        <a:off x="7771082" y="1278001"/>
        <a:ext cx="1076826" cy="1278001"/>
      </dsp:txXfrm>
    </dsp:sp>
    <dsp:sp modelId="{E695E71E-403C-4BD2-A5B9-10375CB54D70}">
      <dsp:nvSpPr>
        <dsp:cNvPr id="0" name=""/>
        <dsp:cNvSpPr/>
      </dsp:nvSpPr>
      <dsp:spPr>
        <a:xfrm>
          <a:off x="7810870" y="222501"/>
          <a:ext cx="1012217" cy="1063935"/>
        </a:xfrm>
        <a:prstGeom prst="ellipse">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7C1EE33-1701-493B-A408-B30C3D396C97}">
      <dsp:nvSpPr>
        <dsp:cNvPr id="0" name=""/>
        <dsp:cNvSpPr/>
      </dsp:nvSpPr>
      <dsp:spPr>
        <a:xfrm>
          <a:off x="353916" y="2556002"/>
          <a:ext cx="8140076" cy="479250"/>
        </a:xfrm>
        <a:prstGeom prst="leftRightArrow">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D930F-B234-48F6-93C6-A6EAD4CEA122}">
      <dsp:nvSpPr>
        <dsp:cNvPr id="0" name=""/>
        <dsp:cNvSpPr/>
      </dsp:nvSpPr>
      <dsp:spPr>
        <a:xfrm>
          <a:off x="3580" y="0"/>
          <a:ext cx="1076826" cy="319500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Arial" panose="020B0604020202020204" pitchFamily="34" charset="0"/>
              <a:cs typeface="Arial" panose="020B0604020202020204" pitchFamily="34" charset="0"/>
            </a:rPr>
            <a:t>Get outside and move</a:t>
          </a:r>
        </a:p>
      </dsp:txBody>
      <dsp:txXfrm>
        <a:off x="3580" y="1278001"/>
        <a:ext cx="1076826" cy="1278001"/>
      </dsp:txXfrm>
    </dsp:sp>
    <dsp:sp modelId="{08009A61-97A5-46EC-983E-B632241BB832}">
      <dsp:nvSpPr>
        <dsp:cNvPr id="0" name=""/>
        <dsp:cNvSpPr/>
      </dsp:nvSpPr>
      <dsp:spPr>
        <a:xfrm>
          <a:off x="35885" y="191700"/>
          <a:ext cx="1012217" cy="106393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3000" r="-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00542B3-2E78-4C6A-8FC6-539D78822AC0}">
      <dsp:nvSpPr>
        <dsp:cNvPr id="0" name=""/>
        <dsp:cNvSpPr/>
      </dsp:nvSpPr>
      <dsp:spPr>
        <a:xfrm>
          <a:off x="1112712" y="0"/>
          <a:ext cx="1076826" cy="3195003"/>
        </a:xfrm>
        <a:prstGeom prst="roundRect">
          <a:avLst>
            <a:gd name="adj" fmla="val 10000"/>
          </a:avLst>
        </a:prstGeom>
        <a:gradFill rotWithShape="0">
          <a:gsLst>
            <a:gs pos="0">
              <a:schemeClr val="accent4">
                <a:hueOff val="1400127"/>
                <a:satOff val="-5825"/>
                <a:lumOff val="1373"/>
                <a:alphaOff val="0"/>
                <a:satMod val="103000"/>
                <a:lumMod val="102000"/>
                <a:tint val="94000"/>
              </a:schemeClr>
            </a:gs>
            <a:gs pos="50000">
              <a:schemeClr val="accent4">
                <a:hueOff val="1400127"/>
                <a:satOff val="-5825"/>
                <a:lumOff val="1373"/>
                <a:alphaOff val="0"/>
                <a:satMod val="110000"/>
                <a:lumMod val="100000"/>
                <a:shade val="100000"/>
              </a:schemeClr>
            </a:gs>
            <a:gs pos="100000">
              <a:schemeClr val="accent4">
                <a:hueOff val="1400127"/>
                <a:satOff val="-5825"/>
                <a:lumOff val="137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Arial" panose="020B0604020202020204" pitchFamily="34" charset="0"/>
              <a:cs typeface="Arial" panose="020B0604020202020204" pitchFamily="34" charset="0"/>
            </a:rPr>
            <a:t>Try not to compare answers</a:t>
          </a:r>
        </a:p>
      </dsp:txBody>
      <dsp:txXfrm>
        <a:off x="1112712" y="1278001"/>
        <a:ext cx="1076826" cy="1278001"/>
      </dsp:txXfrm>
    </dsp:sp>
    <dsp:sp modelId="{D400BD45-C21D-49B8-BE4A-2922C0480A8F}">
      <dsp:nvSpPr>
        <dsp:cNvPr id="0" name=""/>
        <dsp:cNvSpPr/>
      </dsp:nvSpPr>
      <dsp:spPr>
        <a:xfrm>
          <a:off x="1145016" y="191700"/>
          <a:ext cx="1012217" cy="106393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3000" r="-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A13D2FE-B456-499C-B638-9927998C94A3}">
      <dsp:nvSpPr>
        <dsp:cNvPr id="0" name=""/>
        <dsp:cNvSpPr/>
      </dsp:nvSpPr>
      <dsp:spPr>
        <a:xfrm>
          <a:off x="2214736" y="0"/>
          <a:ext cx="1076826" cy="3195003"/>
        </a:xfrm>
        <a:prstGeom prst="roundRect">
          <a:avLst>
            <a:gd name="adj" fmla="val 10000"/>
          </a:avLst>
        </a:prstGeom>
        <a:gradFill rotWithShape="0">
          <a:gsLst>
            <a:gs pos="0">
              <a:schemeClr val="accent4">
                <a:hueOff val="2800255"/>
                <a:satOff val="-11651"/>
                <a:lumOff val="2745"/>
                <a:alphaOff val="0"/>
                <a:satMod val="103000"/>
                <a:lumMod val="102000"/>
                <a:tint val="94000"/>
              </a:schemeClr>
            </a:gs>
            <a:gs pos="50000">
              <a:schemeClr val="accent4">
                <a:hueOff val="2800255"/>
                <a:satOff val="-11651"/>
                <a:lumOff val="2745"/>
                <a:alphaOff val="0"/>
                <a:satMod val="110000"/>
                <a:lumMod val="100000"/>
                <a:shade val="100000"/>
              </a:schemeClr>
            </a:gs>
            <a:gs pos="100000">
              <a:schemeClr val="accent4">
                <a:hueOff val="2800255"/>
                <a:satOff val="-11651"/>
                <a:lumOff val="274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Arial" panose="020B0604020202020204" pitchFamily="34" charset="0"/>
              <a:cs typeface="Arial" panose="020B0604020202020204" pitchFamily="34" charset="0"/>
            </a:rPr>
            <a:t>Do something fun</a:t>
          </a:r>
        </a:p>
      </dsp:txBody>
      <dsp:txXfrm>
        <a:off x="2214736" y="1278001"/>
        <a:ext cx="1076826" cy="1278001"/>
      </dsp:txXfrm>
    </dsp:sp>
    <dsp:sp modelId="{6DF44558-0EEE-4BA3-AA25-ECCF469F7FE2}">
      <dsp:nvSpPr>
        <dsp:cNvPr id="0" name=""/>
        <dsp:cNvSpPr/>
      </dsp:nvSpPr>
      <dsp:spPr>
        <a:xfrm>
          <a:off x="2254148" y="191700"/>
          <a:ext cx="1012217" cy="106393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3000" r="-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750AC80-FCA5-43A3-B11B-26649E413653}">
      <dsp:nvSpPr>
        <dsp:cNvPr id="0" name=""/>
        <dsp:cNvSpPr/>
      </dsp:nvSpPr>
      <dsp:spPr>
        <a:xfrm>
          <a:off x="3339934" y="0"/>
          <a:ext cx="1076826" cy="3195003"/>
        </a:xfrm>
        <a:prstGeom prst="roundRect">
          <a:avLst>
            <a:gd name="adj" fmla="val 10000"/>
          </a:avLst>
        </a:prstGeom>
        <a:gradFill rotWithShape="0">
          <a:gsLst>
            <a:gs pos="0">
              <a:schemeClr val="accent4">
                <a:hueOff val="4200382"/>
                <a:satOff val="-17476"/>
                <a:lumOff val="4118"/>
                <a:alphaOff val="0"/>
                <a:satMod val="103000"/>
                <a:lumMod val="102000"/>
                <a:tint val="94000"/>
              </a:schemeClr>
            </a:gs>
            <a:gs pos="50000">
              <a:schemeClr val="accent4">
                <a:hueOff val="4200382"/>
                <a:satOff val="-17476"/>
                <a:lumOff val="4118"/>
                <a:alphaOff val="0"/>
                <a:satMod val="110000"/>
                <a:lumMod val="100000"/>
                <a:shade val="100000"/>
              </a:schemeClr>
            </a:gs>
            <a:gs pos="100000">
              <a:schemeClr val="accent4">
                <a:hueOff val="4200382"/>
                <a:satOff val="-17476"/>
                <a:lumOff val="411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Arial" panose="020B0604020202020204" pitchFamily="34" charset="0"/>
              <a:cs typeface="Arial" panose="020B0604020202020204" pitchFamily="34" charset="0"/>
            </a:rPr>
            <a:t>Positive thoughts</a:t>
          </a:r>
        </a:p>
      </dsp:txBody>
      <dsp:txXfrm>
        <a:off x="3339934" y="1278001"/>
        <a:ext cx="1076826" cy="1278001"/>
      </dsp:txXfrm>
    </dsp:sp>
    <dsp:sp modelId="{3B70695B-9CED-4748-ACA7-1B2D9E32DF12}">
      <dsp:nvSpPr>
        <dsp:cNvPr id="0" name=""/>
        <dsp:cNvSpPr/>
      </dsp:nvSpPr>
      <dsp:spPr>
        <a:xfrm>
          <a:off x="3363280" y="191700"/>
          <a:ext cx="1012217" cy="106393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0B01D11-9861-4B65-B87F-A1367D814E8F}">
      <dsp:nvSpPr>
        <dsp:cNvPr id="0" name=""/>
        <dsp:cNvSpPr/>
      </dsp:nvSpPr>
      <dsp:spPr>
        <a:xfrm>
          <a:off x="4440106" y="0"/>
          <a:ext cx="1076826" cy="3195003"/>
        </a:xfrm>
        <a:prstGeom prst="roundRect">
          <a:avLst>
            <a:gd name="adj" fmla="val 10000"/>
          </a:avLst>
        </a:prstGeom>
        <a:gradFill rotWithShape="0">
          <a:gsLst>
            <a:gs pos="0">
              <a:schemeClr val="accent4">
                <a:hueOff val="5600509"/>
                <a:satOff val="-23301"/>
                <a:lumOff val="5490"/>
                <a:alphaOff val="0"/>
                <a:satMod val="103000"/>
                <a:lumMod val="102000"/>
                <a:tint val="94000"/>
              </a:schemeClr>
            </a:gs>
            <a:gs pos="50000">
              <a:schemeClr val="accent4">
                <a:hueOff val="5600509"/>
                <a:satOff val="-23301"/>
                <a:lumOff val="5490"/>
                <a:alphaOff val="0"/>
                <a:satMod val="110000"/>
                <a:lumMod val="100000"/>
                <a:shade val="100000"/>
              </a:schemeClr>
            </a:gs>
            <a:gs pos="100000">
              <a:schemeClr val="accent4">
                <a:hueOff val="5600509"/>
                <a:satOff val="-23301"/>
                <a:lumOff val="549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Arial" panose="020B0604020202020204" pitchFamily="34" charset="0"/>
              <a:cs typeface="Arial" panose="020B0604020202020204" pitchFamily="34" charset="0"/>
            </a:rPr>
            <a:t>Give yourself credit</a:t>
          </a:r>
        </a:p>
      </dsp:txBody>
      <dsp:txXfrm>
        <a:off x="4440106" y="1278001"/>
        <a:ext cx="1076826" cy="1278001"/>
      </dsp:txXfrm>
    </dsp:sp>
    <dsp:sp modelId="{BD0D5745-BD57-4B1E-8C7D-52FA5183FB42}">
      <dsp:nvSpPr>
        <dsp:cNvPr id="0" name=""/>
        <dsp:cNvSpPr/>
      </dsp:nvSpPr>
      <dsp:spPr>
        <a:xfrm>
          <a:off x="4472411" y="191700"/>
          <a:ext cx="1012217" cy="1063935"/>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3000" r="-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239474F-677B-4D7D-9F81-B1ACEA894261}">
      <dsp:nvSpPr>
        <dsp:cNvPr id="0" name=""/>
        <dsp:cNvSpPr/>
      </dsp:nvSpPr>
      <dsp:spPr>
        <a:xfrm>
          <a:off x="5549238" y="0"/>
          <a:ext cx="1076826" cy="3195003"/>
        </a:xfrm>
        <a:prstGeom prst="roundRect">
          <a:avLst>
            <a:gd name="adj" fmla="val 10000"/>
          </a:avLst>
        </a:prstGeom>
        <a:gradFill rotWithShape="0">
          <a:gsLst>
            <a:gs pos="0">
              <a:schemeClr val="accent4">
                <a:hueOff val="7000636"/>
                <a:satOff val="-29126"/>
                <a:lumOff val="6863"/>
                <a:alphaOff val="0"/>
                <a:satMod val="103000"/>
                <a:lumMod val="102000"/>
                <a:tint val="94000"/>
              </a:schemeClr>
            </a:gs>
            <a:gs pos="50000">
              <a:schemeClr val="accent4">
                <a:hueOff val="7000636"/>
                <a:satOff val="-29126"/>
                <a:lumOff val="6863"/>
                <a:alphaOff val="0"/>
                <a:satMod val="110000"/>
                <a:lumMod val="100000"/>
                <a:shade val="100000"/>
              </a:schemeClr>
            </a:gs>
            <a:gs pos="100000">
              <a:schemeClr val="accent4">
                <a:hueOff val="7000636"/>
                <a:satOff val="-29126"/>
                <a:lumOff val="68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Arial" panose="020B0604020202020204" pitchFamily="34" charset="0"/>
              <a:cs typeface="Arial" panose="020B0604020202020204" pitchFamily="34" charset="0"/>
            </a:rPr>
            <a:t>Eat well</a:t>
          </a:r>
        </a:p>
      </dsp:txBody>
      <dsp:txXfrm>
        <a:off x="5549238" y="1278001"/>
        <a:ext cx="1076826" cy="1278001"/>
      </dsp:txXfrm>
    </dsp:sp>
    <dsp:sp modelId="{DA46E6D0-0644-4417-8DFB-1D77941BED0A}">
      <dsp:nvSpPr>
        <dsp:cNvPr id="0" name=""/>
        <dsp:cNvSpPr/>
      </dsp:nvSpPr>
      <dsp:spPr>
        <a:xfrm>
          <a:off x="5581543" y="191700"/>
          <a:ext cx="1012217" cy="1063935"/>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0BF83F0-824A-4958-9DFF-0AADB221A2C4}">
      <dsp:nvSpPr>
        <dsp:cNvPr id="0" name=""/>
        <dsp:cNvSpPr/>
      </dsp:nvSpPr>
      <dsp:spPr>
        <a:xfrm>
          <a:off x="6664023" y="0"/>
          <a:ext cx="1076826" cy="3195003"/>
        </a:xfrm>
        <a:prstGeom prst="roundRect">
          <a:avLst>
            <a:gd name="adj" fmla="val 10000"/>
          </a:avLst>
        </a:prstGeom>
        <a:gradFill rotWithShape="0">
          <a:gsLst>
            <a:gs pos="0">
              <a:schemeClr val="accent4">
                <a:hueOff val="8400764"/>
                <a:satOff val="-34952"/>
                <a:lumOff val="8235"/>
                <a:alphaOff val="0"/>
                <a:satMod val="103000"/>
                <a:lumMod val="102000"/>
                <a:tint val="94000"/>
              </a:schemeClr>
            </a:gs>
            <a:gs pos="50000">
              <a:schemeClr val="accent4">
                <a:hueOff val="8400764"/>
                <a:satOff val="-34952"/>
                <a:lumOff val="8235"/>
                <a:alphaOff val="0"/>
                <a:satMod val="110000"/>
                <a:lumMod val="100000"/>
                <a:shade val="100000"/>
              </a:schemeClr>
            </a:gs>
            <a:gs pos="100000">
              <a:schemeClr val="accent4">
                <a:hueOff val="8400764"/>
                <a:satOff val="-34952"/>
                <a:lumOff val="823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Arial" panose="020B0604020202020204" pitchFamily="34" charset="0"/>
              <a:cs typeface="Arial" panose="020B0604020202020204" pitchFamily="34" charset="0"/>
            </a:rPr>
            <a:t>Relaxation</a:t>
          </a:r>
        </a:p>
      </dsp:txBody>
      <dsp:txXfrm>
        <a:off x="6664023" y="1278001"/>
        <a:ext cx="1076826" cy="1278001"/>
      </dsp:txXfrm>
    </dsp:sp>
    <dsp:sp modelId="{7A7B9E16-8026-4974-824A-9DEED93AB8B5}">
      <dsp:nvSpPr>
        <dsp:cNvPr id="0" name=""/>
        <dsp:cNvSpPr/>
      </dsp:nvSpPr>
      <dsp:spPr>
        <a:xfrm>
          <a:off x="6690674" y="191700"/>
          <a:ext cx="1012217" cy="1063935"/>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3000" r="-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93941AA-F43F-477B-A135-1B4A617028A6}">
      <dsp:nvSpPr>
        <dsp:cNvPr id="0" name=""/>
        <dsp:cNvSpPr/>
      </dsp:nvSpPr>
      <dsp:spPr>
        <a:xfrm>
          <a:off x="7771082" y="0"/>
          <a:ext cx="1076826" cy="3195003"/>
        </a:xfrm>
        <a:prstGeom prst="roundRect">
          <a:avLst>
            <a:gd name="adj" fmla="val 1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Arial" panose="020B0604020202020204" pitchFamily="34" charset="0"/>
              <a:cs typeface="Arial" panose="020B0604020202020204" pitchFamily="34" charset="0"/>
            </a:rPr>
            <a:t>Get some sleep</a:t>
          </a:r>
        </a:p>
      </dsp:txBody>
      <dsp:txXfrm>
        <a:off x="7771082" y="1278001"/>
        <a:ext cx="1076826" cy="1278001"/>
      </dsp:txXfrm>
    </dsp:sp>
    <dsp:sp modelId="{E695E71E-403C-4BD2-A5B9-10375CB54D70}">
      <dsp:nvSpPr>
        <dsp:cNvPr id="0" name=""/>
        <dsp:cNvSpPr/>
      </dsp:nvSpPr>
      <dsp:spPr>
        <a:xfrm>
          <a:off x="7810870" y="222501"/>
          <a:ext cx="1012217" cy="1063935"/>
        </a:xfrm>
        <a:prstGeom prst="ellipse">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7C1EE33-1701-493B-A408-B30C3D396C97}">
      <dsp:nvSpPr>
        <dsp:cNvPr id="0" name=""/>
        <dsp:cNvSpPr/>
      </dsp:nvSpPr>
      <dsp:spPr>
        <a:xfrm>
          <a:off x="353916" y="2556002"/>
          <a:ext cx="8140076" cy="479250"/>
        </a:xfrm>
        <a:prstGeom prst="leftRightArrow">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6EB1E-2B11-4188-A16B-0DAA8D2132A8}" type="datetimeFigureOut">
              <a:rPr lang="en-GB" smtClean="0"/>
              <a:t>26/09/2024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0575A7-6A48-4323-A0DD-74E6913535C4}" type="slidenum">
              <a:rPr lang="en-GB" smtClean="0"/>
              <a:t>‹#›</a:t>
            </a:fld>
            <a:endParaRPr lang="en-GB"/>
          </a:p>
        </p:txBody>
      </p:sp>
    </p:spTree>
    <p:extLst>
      <p:ext uri="{BB962C8B-B14F-4D97-AF65-F5344CB8AC3E}">
        <p14:creationId xmlns:p14="http://schemas.microsoft.com/office/powerpoint/2010/main" val="585856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by Jen </a:t>
            </a:r>
          </a:p>
        </p:txBody>
      </p:sp>
      <p:sp>
        <p:nvSpPr>
          <p:cNvPr id="4" name="Slide Number Placeholder 3"/>
          <p:cNvSpPr>
            <a:spLocks noGrp="1"/>
          </p:cNvSpPr>
          <p:nvPr>
            <p:ph type="sldNum" sz="quarter" idx="5"/>
          </p:nvPr>
        </p:nvSpPr>
        <p:spPr/>
        <p:txBody>
          <a:bodyPr/>
          <a:lstStyle/>
          <a:p>
            <a:fld id="{0B0575A7-6A48-4323-A0DD-74E6913535C4}" type="slidenum">
              <a:rPr lang="en-GB" smtClean="0"/>
              <a:t>1</a:t>
            </a:fld>
            <a:endParaRPr lang="en-GB"/>
          </a:p>
        </p:txBody>
      </p:sp>
    </p:spTree>
    <p:extLst>
      <p:ext uri="{BB962C8B-B14F-4D97-AF65-F5344CB8AC3E}">
        <p14:creationId xmlns:p14="http://schemas.microsoft.com/office/powerpoint/2010/main" val="399282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Mike to overview </a:t>
            </a:r>
          </a:p>
        </p:txBody>
      </p:sp>
      <p:sp>
        <p:nvSpPr>
          <p:cNvPr id="4" name="Slide Number Placeholder 3"/>
          <p:cNvSpPr>
            <a:spLocks noGrp="1"/>
          </p:cNvSpPr>
          <p:nvPr>
            <p:ph type="sldNum" sz="quarter" idx="5"/>
          </p:nvPr>
        </p:nvSpPr>
        <p:spPr/>
        <p:txBody>
          <a:bodyPr/>
          <a:lstStyle/>
          <a:p>
            <a:fld id="{0B0575A7-6A48-4323-A0DD-74E6913535C4}" type="slidenum">
              <a:rPr lang="en-GB" smtClean="0"/>
              <a:t>52</a:t>
            </a:fld>
            <a:endParaRPr lang="en-GB"/>
          </a:p>
        </p:txBody>
      </p:sp>
    </p:spTree>
    <p:extLst>
      <p:ext uri="{BB962C8B-B14F-4D97-AF65-F5344CB8AC3E}">
        <p14:creationId xmlns:p14="http://schemas.microsoft.com/office/powerpoint/2010/main" val="3460707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F99AEA-3318-4517-97B8-A21108C2DAE5}" type="slidenum">
              <a:rPr lang="en-GB" smtClean="0"/>
              <a:t>53</a:t>
            </a:fld>
            <a:endParaRPr lang="en-GB"/>
          </a:p>
        </p:txBody>
      </p:sp>
    </p:spTree>
    <p:extLst>
      <p:ext uri="{BB962C8B-B14F-4D97-AF65-F5344CB8AC3E}">
        <p14:creationId xmlns:p14="http://schemas.microsoft.com/office/powerpoint/2010/main" val="3682717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966"/>
              </a:lnSpc>
              <a:spcBef>
                <a:spcPct val="0"/>
              </a:spcBef>
            </a:pPr>
            <a:r>
              <a:rPr lang="en-US" sz="800" dirty="0">
                <a:latin typeface="Arial" panose="020B0604020202020204" pitchFamily="34" charset="0"/>
                <a:cs typeface="Arial" panose="020B0604020202020204" pitchFamily="34" charset="0"/>
              </a:rPr>
              <a:t>Tired</a:t>
            </a:r>
          </a:p>
          <a:p>
            <a:pPr marL="0" marR="0" lvl="0" indent="0" algn="l" defTabSz="536387" rtl="0" eaLnBrk="1" fontAlgn="auto" latinLnBrk="0" hangingPunct="1">
              <a:lnSpc>
                <a:spcPts val="1966"/>
              </a:lnSpc>
              <a:spcBef>
                <a:spcPct val="0"/>
              </a:spcBef>
              <a:spcAft>
                <a:spcPts val="0"/>
              </a:spcAft>
              <a:buClrTx/>
              <a:buSzTx/>
              <a:buFontTx/>
              <a:buNone/>
              <a:tabLst/>
              <a:defRPr/>
            </a:pPr>
            <a:r>
              <a:rPr lang="en-US" sz="800" dirty="0">
                <a:latin typeface="Arial" panose="020B0604020202020204" pitchFamily="34" charset="0"/>
                <a:cs typeface="Arial" panose="020B0604020202020204" pitchFamily="34" charset="0"/>
              </a:rPr>
              <a:t>Low in mood</a:t>
            </a:r>
          </a:p>
          <a:p>
            <a:pPr marL="0" marR="0" lvl="0" indent="0" algn="l" defTabSz="536387" rtl="0" eaLnBrk="1" fontAlgn="auto" latinLnBrk="0" hangingPunct="1">
              <a:lnSpc>
                <a:spcPts val="1966"/>
              </a:lnSpc>
              <a:spcBef>
                <a:spcPct val="0"/>
              </a:spcBef>
              <a:spcAft>
                <a:spcPts val="0"/>
              </a:spcAft>
              <a:buClrTx/>
              <a:buSzTx/>
              <a:buFontTx/>
              <a:buNone/>
              <a:tabLst/>
              <a:defRPr/>
            </a:pPr>
            <a:r>
              <a:rPr lang="en-US" sz="800" dirty="0">
                <a:latin typeface="Arial" panose="020B0604020202020204" pitchFamily="34" charset="0"/>
                <a:cs typeface="Arial" panose="020B0604020202020204" pitchFamily="34" charset="0"/>
              </a:rPr>
              <a:t>Like your mind is blank</a:t>
            </a:r>
          </a:p>
          <a:p>
            <a:pPr marL="0" marR="0" lvl="0" indent="0" algn="l" defTabSz="536387" rtl="0" eaLnBrk="1" fontAlgn="auto" latinLnBrk="0" hangingPunct="1">
              <a:lnSpc>
                <a:spcPts val="1966"/>
              </a:lnSpc>
              <a:spcBef>
                <a:spcPct val="0"/>
              </a:spcBef>
              <a:spcAft>
                <a:spcPts val="0"/>
              </a:spcAft>
              <a:buClrTx/>
              <a:buSzTx/>
              <a:buFontTx/>
              <a:buNone/>
              <a:tabLst/>
              <a:defRPr/>
            </a:pPr>
            <a:r>
              <a:rPr lang="en-US" sz="800" dirty="0">
                <a:latin typeface="Arial" panose="020B0604020202020204" pitchFamily="34" charset="0"/>
                <a:cs typeface="Arial" panose="020B0604020202020204" pitchFamily="34" charset="0"/>
              </a:rPr>
              <a:t>Feeling unwell or getting headaches</a:t>
            </a:r>
          </a:p>
          <a:p>
            <a:pPr marL="0" marR="0" lvl="0" indent="0" algn="l" defTabSz="536387" rtl="0" eaLnBrk="1" fontAlgn="auto" latinLnBrk="0" hangingPunct="1">
              <a:lnSpc>
                <a:spcPts val="1966"/>
              </a:lnSpc>
              <a:spcBef>
                <a:spcPct val="0"/>
              </a:spcBef>
              <a:spcAft>
                <a:spcPts val="0"/>
              </a:spcAft>
              <a:buClrTx/>
              <a:buSzTx/>
              <a:buFontTx/>
              <a:buNone/>
              <a:tabLst/>
              <a:defRPr/>
            </a:pPr>
            <a:r>
              <a:rPr lang="en-US" sz="800" dirty="0">
                <a:latin typeface="Arial" panose="020B0604020202020204" pitchFamily="34" charset="0"/>
                <a:cs typeface="Arial" panose="020B0604020202020204" pitchFamily="34" charset="0"/>
              </a:rPr>
              <a:t>Worried or nervous</a:t>
            </a:r>
          </a:p>
          <a:p>
            <a:pPr marL="0" marR="0" lvl="0" indent="0" algn="l" defTabSz="536387" rtl="0" eaLnBrk="1" fontAlgn="auto" latinLnBrk="0" hangingPunct="1">
              <a:lnSpc>
                <a:spcPts val="1966"/>
              </a:lnSpc>
              <a:spcBef>
                <a:spcPct val="0"/>
              </a:spcBef>
              <a:spcAft>
                <a:spcPts val="0"/>
              </a:spcAft>
              <a:buClrTx/>
              <a:buSzTx/>
              <a:buFontTx/>
              <a:buNone/>
              <a:tabLst/>
              <a:defRPr/>
            </a:pPr>
            <a:r>
              <a:rPr lang="en-US" sz="800" dirty="0">
                <a:latin typeface="Arial" panose="020B0604020202020204" pitchFamily="34" charset="0"/>
                <a:cs typeface="Arial" panose="020B0604020202020204" pitchFamily="34" charset="0"/>
              </a:rPr>
              <a:t>Unmotivated</a:t>
            </a:r>
          </a:p>
          <a:p>
            <a:pPr marL="0" marR="0" lvl="0" indent="0" algn="l" defTabSz="536387" rtl="0" eaLnBrk="1" fontAlgn="auto" latinLnBrk="0" hangingPunct="1">
              <a:lnSpc>
                <a:spcPts val="1966"/>
              </a:lnSpc>
              <a:spcBef>
                <a:spcPct val="0"/>
              </a:spcBef>
              <a:spcAft>
                <a:spcPts val="0"/>
              </a:spcAft>
              <a:buClrTx/>
              <a:buSzTx/>
              <a:buFontTx/>
              <a:buNone/>
              <a:tabLst/>
              <a:defRPr/>
            </a:pPr>
            <a:r>
              <a:rPr lang="en-US" sz="800" dirty="0">
                <a:latin typeface="Arial" panose="020B0604020202020204" pitchFamily="34" charset="0"/>
                <a:cs typeface="Arial" panose="020B0604020202020204" pitchFamily="34" charset="0"/>
              </a:rPr>
              <a:t>There is a change in your appetite</a:t>
            </a:r>
          </a:p>
          <a:p>
            <a:pPr marL="0" marR="0" lvl="0" indent="0" algn="l" defTabSz="536387" rtl="0" eaLnBrk="1" fontAlgn="auto" latinLnBrk="0" hangingPunct="1">
              <a:lnSpc>
                <a:spcPts val="1966"/>
              </a:lnSpc>
              <a:spcBef>
                <a:spcPct val="0"/>
              </a:spcBef>
              <a:spcAft>
                <a:spcPts val="0"/>
              </a:spcAft>
              <a:buClrTx/>
              <a:buSzTx/>
              <a:buFontTx/>
              <a:buNone/>
              <a:tabLst/>
              <a:defRPr/>
            </a:pPr>
            <a:r>
              <a:rPr lang="en-US" sz="800" dirty="0">
                <a:latin typeface="Arial" panose="020B0604020202020204" pitchFamily="34" charset="0"/>
                <a:cs typeface="Arial" panose="020B0604020202020204" pitchFamily="34" charset="0"/>
              </a:rPr>
              <a:t>Like it is having an impact on your relationships </a:t>
            </a:r>
          </a:p>
          <a:p>
            <a:pPr marL="0" marR="0" lvl="0" indent="0" algn="l" defTabSz="536387" rtl="0" eaLnBrk="1" fontAlgn="auto" latinLnBrk="0" hangingPunct="1">
              <a:lnSpc>
                <a:spcPts val="1966"/>
              </a:lnSpc>
              <a:spcBef>
                <a:spcPct val="0"/>
              </a:spcBef>
              <a:spcAft>
                <a:spcPts val="0"/>
              </a:spcAft>
              <a:buClrTx/>
              <a:buSzTx/>
              <a:buFontTx/>
              <a:buNone/>
              <a:tabLst/>
              <a:defRPr/>
            </a:pPr>
            <a:r>
              <a:rPr lang="en-US" sz="800" dirty="0">
                <a:latin typeface="Arial" panose="020B0604020202020204" pitchFamily="34" charset="0"/>
                <a:cs typeface="Arial" panose="020B0604020202020204" pitchFamily="34" charset="0"/>
              </a:rPr>
              <a:t>Like a failure</a:t>
            </a:r>
          </a:p>
        </p:txBody>
      </p:sp>
      <p:sp>
        <p:nvSpPr>
          <p:cNvPr id="4" name="Slide Number Placeholder 3"/>
          <p:cNvSpPr>
            <a:spLocks noGrp="1"/>
          </p:cNvSpPr>
          <p:nvPr>
            <p:ph type="sldNum" sz="quarter" idx="5"/>
          </p:nvPr>
        </p:nvSpPr>
        <p:spPr/>
        <p:txBody>
          <a:bodyPr/>
          <a:lstStyle/>
          <a:p>
            <a:fld id="{42F99AEA-3318-4517-97B8-A21108C2DAE5}" type="slidenum">
              <a:rPr lang="en-GB" smtClean="0"/>
              <a:t>55</a:t>
            </a:fld>
            <a:endParaRPr lang="en-GB"/>
          </a:p>
        </p:txBody>
      </p:sp>
    </p:spTree>
    <p:extLst>
      <p:ext uri="{BB962C8B-B14F-4D97-AF65-F5344CB8AC3E}">
        <p14:creationId xmlns:p14="http://schemas.microsoft.com/office/powerpoint/2010/main" val="2270592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F99AEA-3318-4517-97B8-A21108C2DAE5}" type="slidenum">
              <a:rPr lang="en-GB" smtClean="0"/>
              <a:t>56</a:t>
            </a:fld>
            <a:endParaRPr lang="en-GB"/>
          </a:p>
        </p:txBody>
      </p:sp>
    </p:spTree>
    <p:extLst>
      <p:ext uri="{BB962C8B-B14F-4D97-AF65-F5344CB8AC3E}">
        <p14:creationId xmlns:p14="http://schemas.microsoft.com/office/powerpoint/2010/main" val="677548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F99AEA-3318-4517-97B8-A21108C2DAE5}" type="slidenum">
              <a:rPr lang="en-GB" smtClean="0"/>
              <a:t>57</a:t>
            </a:fld>
            <a:endParaRPr lang="en-GB"/>
          </a:p>
        </p:txBody>
      </p:sp>
    </p:spTree>
    <p:extLst>
      <p:ext uri="{BB962C8B-B14F-4D97-AF65-F5344CB8AC3E}">
        <p14:creationId xmlns:p14="http://schemas.microsoft.com/office/powerpoint/2010/main" val="3706708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F99AEA-3318-4517-97B8-A21108C2DAE5}" type="slidenum">
              <a:rPr lang="en-GB" smtClean="0"/>
              <a:t>58</a:t>
            </a:fld>
            <a:endParaRPr lang="en-GB"/>
          </a:p>
        </p:txBody>
      </p:sp>
    </p:spTree>
    <p:extLst>
      <p:ext uri="{BB962C8B-B14F-4D97-AF65-F5344CB8AC3E}">
        <p14:creationId xmlns:p14="http://schemas.microsoft.com/office/powerpoint/2010/main" val="2397100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F99AEA-3318-4517-97B8-A21108C2DAE5}" type="slidenum">
              <a:rPr lang="en-GB" smtClean="0"/>
              <a:t>59</a:t>
            </a:fld>
            <a:endParaRPr lang="en-GB"/>
          </a:p>
        </p:txBody>
      </p:sp>
    </p:spTree>
    <p:extLst>
      <p:ext uri="{BB962C8B-B14F-4D97-AF65-F5344CB8AC3E}">
        <p14:creationId xmlns:p14="http://schemas.microsoft.com/office/powerpoint/2010/main" val="1664064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F99AEA-3318-4517-97B8-A21108C2DAE5}" type="slidenum">
              <a:rPr lang="en-GB" smtClean="0"/>
              <a:t>60</a:t>
            </a:fld>
            <a:endParaRPr lang="en-GB"/>
          </a:p>
        </p:txBody>
      </p:sp>
    </p:spTree>
    <p:extLst>
      <p:ext uri="{BB962C8B-B14F-4D97-AF65-F5344CB8AC3E}">
        <p14:creationId xmlns:p14="http://schemas.microsoft.com/office/powerpoint/2010/main" val="922922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a:p>
            <a:pPr marL="0" indent="0">
              <a:buNone/>
            </a:pPr>
            <a:r>
              <a:rPr lang="en-GB" dirty="0"/>
              <a:t>I'm sure you have all heard these tips before, but as a reminder here are 8 suggestions of things you should do the night before an exam. </a:t>
            </a:r>
          </a:p>
          <a:p>
            <a:pPr marL="0" indent="0">
              <a:buNone/>
            </a:pPr>
            <a:endParaRPr lang="en-GB" dirty="0"/>
          </a:p>
          <a:p>
            <a:pPr marL="0" indent="0">
              <a:buNone/>
            </a:pPr>
            <a:r>
              <a:rPr lang="en-GB" dirty="0"/>
              <a:t>1. Only do minor revision, for example reading over notes. As tempting as it might be do not try to learn anything new, and we don’t tend to retain much information by cramming it in. If you're going to revise just recap what you already know and co </a:t>
            </a:r>
            <a:r>
              <a:rPr lang="en-US" dirty="0"/>
              <a:t>Try not to do a lot of last minute revising as research shows that we don't retain much information in this way. Spend a short time reminding/recapping the night before and then do something that you enjoy/makes you happy and then spend time relaxing before bed time. </a:t>
            </a:r>
          </a:p>
          <a:p>
            <a:pPr marL="0" indent="0">
              <a:buNone/>
            </a:pPr>
            <a:endParaRPr lang="en-GB" dirty="0"/>
          </a:p>
          <a:p>
            <a:pPr marL="0" indent="0">
              <a:buNone/>
            </a:pPr>
            <a:r>
              <a:rPr lang="en-GB" dirty="0"/>
              <a:t>2. Make sure you are prepared – have all your equipment ready and packed in your bag. Don't leave it until the morning to realise you've lost your calculator</a:t>
            </a:r>
          </a:p>
          <a:p>
            <a:pPr marL="0" indent="0">
              <a:buNone/>
            </a:pPr>
            <a:endParaRPr lang="en-GB" dirty="0"/>
          </a:p>
          <a:p>
            <a:pPr marL="0" indent="0">
              <a:buNone/>
            </a:pPr>
            <a:r>
              <a:rPr lang="en-GB" dirty="0"/>
              <a:t>3. If possible try to relax – some people find exercise relaxing, other people have a bath or watch TV</a:t>
            </a:r>
          </a:p>
          <a:p>
            <a:pPr marL="0" indent="0">
              <a:buNone/>
            </a:pPr>
            <a:endParaRPr lang="en-GB" dirty="0"/>
          </a:p>
          <a:p>
            <a:pPr marL="0" indent="0">
              <a:buNone/>
            </a:pPr>
            <a:r>
              <a:rPr lang="en-GB" dirty="0"/>
              <a:t>4. Drink lots of water and eat a healthy meal</a:t>
            </a:r>
          </a:p>
          <a:p>
            <a:pPr marL="0" indent="0">
              <a:buNone/>
            </a:pPr>
            <a:endParaRPr lang="en-GB" dirty="0"/>
          </a:p>
          <a:p>
            <a:pPr marL="0" indent="0">
              <a:buNone/>
            </a:pPr>
            <a:r>
              <a:rPr lang="en-GB" dirty="0"/>
              <a:t>5. Some people find it difficult to eat when they're stressed but a healthy meal the night before, and for breakfast is important</a:t>
            </a:r>
          </a:p>
          <a:p>
            <a:pPr marL="0" indent="0">
              <a:buNone/>
            </a:pPr>
            <a:endParaRPr lang="en-GB" dirty="0"/>
          </a:p>
          <a:p>
            <a:pPr marL="0" indent="0">
              <a:buNone/>
            </a:pPr>
            <a:r>
              <a:rPr lang="en-GB" dirty="0"/>
              <a:t>6. Set an alarm, don't reply on a parent waking you up in time and make sure all your things are organised and </a:t>
            </a:r>
            <a:r>
              <a:rPr lang="en-GB" dirty="0" err="1"/>
              <a:t>youre</a:t>
            </a:r>
            <a:r>
              <a:rPr lang="en-GB" dirty="0"/>
              <a:t> not leaving it last minute to get everything you need together. </a:t>
            </a:r>
          </a:p>
          <a:p>
            <a:pPr marL="0" indent="0">
              <a:buNone/>
            </a:pPr>
            <a:endParaRPr lang="en-GB" dirty="0"/>
          </a:p>
          <a:p>
            <a:pPr marL="0" indent="0">
              <a:buNone/>
            </a:pPr>
            <a:r>
              <a:rPr lang="en-GB" dirty="0"/>
              <a:t>7. Some people find positive thoughts or breathing exercises helpful before they sleep, or to help them sleep if they're struggling. Remind yourselves of the positives and keep the exam in perspective. </a:t>
            </a:r>
          </a:p>
          <a:p>
            <a:pPr marL="0" indent="0">
              <a:buNone/>
            </a:pPr>
            <a:endParaRPr lang="en-GB" dirty="0"/>
          </a:p>
          <a:p>
            <a:pPr marL="0" indent="0">
              <a:buNone/>
            </a:pPr>
            <a:r>
              <a:rPr lang="en-GB" dirty="0"/>
              <a:t>8. It can be difficult to switch our brains off but it's important we get a nights sleep before an exam </a:t>
            </a:r>
          </a:p>
          <a:p>
            <a:pPr marL="0" indent="0">
              <a:buNone/>
            </a:pPr>
            <a:endParaRPr lang="en-GB" dirty="0"/>
          </a:p>
          <a:p>
            <a:pPr marL="0" indent="0">
              <a:buNone/>
            </a:pPr>
            <a:endParaRPr lang="en-US" dirty="0"/>
          </a:p>
          <a:p>
            <a:pPr marL="0" indent="0">
              <a:buNone/>
            </a:pPr>
            <a:endParaRPr lang="en-US" dirty="0"/>
          </a:p>
          <a:p>
            <a:pPr marL="0" indent="0">
              <a:buNone/>
            </a:pP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F2805-BB11-496A-AC50-E6A07F0138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242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a:p>
            <a:pPr marL="0" indent="0">
              <a:buNone/>
            </a:pPr>
            <a:r>
              <a:rPr lang="en-GB" dirty="0"/>
              <a:t>I'm sure you have all heard these tips before, but as a reminder here are 8 suggestions of things you should do the night before an exam. </a:t>
            </a:r>
          </a:p>
          <a:p>
            <a:pPr marL="0" indent="0">
              <a:buNone/>
            </a:pPr>
            <a:endParaRPr lang="en-GB" dirty="0"/>
          </a:p>
          <a:p>
            <a:pPr marL="0" indent="0">
              <a:buNone/>
            </a:pPr>
            <a:r>
              <a:rPr lang="en-GB" dirty="0"/>
              <a:t>1. Only do minor revision, for example reading over notes. As tempting as it might be do not try to learn anything new, and we don’t tend to retain much information by cramming it in. If you're going to revise just recap what you already know and co </a:t>
            </a:r>
            <a:r>
              <a:rPr lang="en-US" dirty="0"/>
              <a:t>Try not to do a lot of last minute revising as research shows that we don't retain much information in this way. Spend a short time reminding/recapping the night before and then do something that you enjoy/makes you happy and then spend time relaxing before bed time. </a:t>
            </a:r>
          </a:p>
          <a:p>
            <a:pPr marL="0" indent="0">
              <a:buNone/>
            </a:pPr>
            <a:endParaRPr lang="en-GB" dirty="0"/>
          </a:p>
          <a:p>
            <a:pPr marL="0" indent="0">
              <a:buNone/>
            </a:pPr>
            <a:r>
              <a:rPr lang="en-GB" dirty="0"/>
              <a:t>2. Make sure you are prepared – have all your equipment ready and packed in your bag. Don't leave it until the morning to realise you've lost your calculator</a:t>
            </a:r>
          </a:p>
          <a:p>
            <a:pPr marL="0" indent="0">
              <a:buNone/>
            </a:pPr>
            <a:endParaRPr lang="en-GB" dirty="0"/>
          </a:p>
          <a:p>
            <a:pPr marL="0" indent="0">
              <a:buNone/>
            </a:pPr>
            <a:r>
              <a:rPr lang="en-GB" dirty="0"/>
              <a:t>3. If possible try to relax – some people find exercise relaxing, other people have a bath or watch TV</a:t>
            </a:r>
          </a:p>
          <a:p>
            <a:pPr marL="0" indent="0">
              <a:buNone/>
            </a:pPr>
            <a:endParaRPr lang="en-GB" dirty="0"/>
          </a:p>
          <a:p>
            <a:pPr marL="0" indent="0">
              <a:buNone/>
            </a:pPr>
            <a:r>
              <a:rPr lang="en-GB" dirty="0"/>
              <a:t>4. Drink lots of water and eat a healthy meal</a:t>
            </a:r>
          </a:p>
          <a:p>
            <a:pPr marL="0" indent="0">
              <a:buNone/>
            </a:pPr>
            <a:endParaRPr lang="en-GB" dirty="0"/>
          </a:p>
          <a:p>
            <a:pPr marL="0" indent="0">
              <a:buNone/>
            </a:pPr>
            <a:r>
              <a:rPr lang="en-GB" dirty="0"/>
              <a:t>5. Some people find it difficult to eat when they're stressed but a healthy meal the night before, and for breakfast is important</a:t>
            </a:r>
          </a:p>
          <a:p>
            <a:pPr marL="0" indent="0">
              <a:buNone/>
            </a:pPr>
            <a:endParaRPr lang="en-GB" dirty="0"/>
          </a:p>
          <a:p>
            <a:pPr marL="0" indent="0">
              <a:buNone/>
            </a:pPr>
            <a:r>
              <a:rPr lang="en-GB" dirty="0"/>
              <a:t>6. Set an alarm, don't reply on a parent waking you up in time and make sure all your things are organised and </a:t>
            </a:r>
            <a:r>
              <a:rPr lang="en-GB" dirty="0" err="1"/>
              <a:t>youre</a:t>
            </a:r>
            <a:r>
              <a:rPr lang="en-GB" dirty="0"/>
              <a:t> not leaving it last minute to get everything you need together. </a:t>
            </a:r>
          </a:p>
          <a:p>
            <a:pPr marL="0" indent="0">
              <a:buNone/>
            </a:pPr>
            <a:endParaRPr lang="en-GB" dirty="0"/>
          </a:p>
          <a:p>
            <a:pPr marL="0" indent="0">
              <a:buNone/>
            </a:pPr>
            <a:r>
              <a:rPr lang="en-GB" dirty="0"/>
              <a:t>7. Some people find positive thoughts or breathing exercises helpful before they sleep, or to help them sleep if they're struggling. Remind yourselves of the positives and keep the exam in perspective. </a:t>
            </a:r>
          </a:p>
          <a:p>
            <a:pPr marL="0" indent="0">
              <a:buNone/>
            </a:pPr>
            <a:endParaRPr lang="en-GB" dirty="0"/>
          </a:p>
          <a:p>
            <a:pPr marL="0" indent="0">
              <a:buNone/>
            </a:pPr>
            <a:r>
              <a:rPr lang="en-GB" dirty="0"/>
              <a:t>8. It can be difficult to switch our brains off but it's important we get a nights sleep before an exam </a:t>
            </a:r>
          </a:p>
          <a:p>
            <a:pPr marL="0" indent="0">
              <a:buNone/>
            </a:pPr>
            <a:endParaRPr lang="en-GB" dirty="0"/>
          </a:p>
          <a:p>
            <a:pPr marL="0" indent="0">
              <a:buNone/>
            </a:pPr>
            <a:endParaRPr lang="en-US" dirty="0"/>
          </a:p>
          <a:p>
            <a:pPr marL="0" indent="0">
              <a:buNone/>
            </a:pPr>
            <a:endParaRPr lang="en-US" dirty="0"/>
          </a:p>
          <a:p>
            <a:pPr marL="0" indent="0">
              <a:buNone/>
            </a:pP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F2805-BB11-496A-AC50-E6A07F0138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736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0575A7-6A48-4323-A0DD-74E6913535C4}" type="slidenum">
              <a:rPr lang="en-GB" smtClean="0"/>
              <a:t>3</a:t>
            </a:fld>
            <a:endParaRPr lang="en-GB"/>
          </a:p>
        </p:txBody>
      </p:sp>
    </p:spTree>
    <p:extLst>
      <p:ext uri="{BB962C8B-B14F-4D97-AF65-F5344CB8AC3E}">
        <p14:creationId xmlns:p14="http://schemas.microsoft.com/office/powerpoint/2010/main" val="3265190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Stress Bucket Demonstration</a:t>
            </a:r>
          </a:p>
        </p:txBody>
      </p:sp>
      <p:sp>
        <p:nvSpPr>
          <p:cNvPr id="4" name="Slide Number Placeholder 3"/>
          <p:cNvSpPr>
            <a:spLocks noGrp="1"/>
          </p:cNvSpPr>
          <p:nvPr>
            <p:ph type="sldNum" sz="quarter" idx="5"/>
          </p:nvPr>
        </p:nvSpPr>
        <p:spPr/>
        <p:txBody>
          <a:bodyPr/>
          <a:lstStyle/>
          <a:p>
            <a:fld id="{42F99AEA-3318-4517-97B8-A21108C2DAE5}" type="slidenum">
              <a:rPr lang="en-GB" smtClean="0"/>
              <a:t>63</a:t>
            </a:fld>
            <a:endParaRPr lang="en-GB"/>
          </a:p>
        </p:txBody>
      </p:sp>
    </p:spTree>
    <p:extLst>
      <p:ext uri="{BB962C8B-B14F-4D97-AF65-F5344CB8AC3E}">
        <p14:creationId xmlns:p14="http://schemas.microsoft.com/office/powerpoint/2010/main" val="2162387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0A60A-66C0-554F-A5C1-0087904FF5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060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0A60A-66C0-554F-A5C1-0087904FF5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4615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0A60A-66C0-554F-A5C1-0087904FF5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7750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0A60A-66C0-554F-A5C1-0087904FF5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6157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0A60A-66C0-554F-A5C1-0087904FF5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5405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0A60A-66C0-554F-A5C1-0087904FF5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523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0A60A-66C0-554F-A5C1-0087904FF5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2766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0A60A-66C0-554F-A5C1-0087904FF5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989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0A60A-66C0-554F-A5C1-0087904FF5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742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F59E9D-4EF8-4B05-8313-2D1F1D273DB3}" type="slidenum">
              <a:rPr lang="en-GB" smtClean="0"/>
              <a:t>5</a:t>
            </a:fld>
            <a:endParaRPr lang="en-GB"/>
          </a:p>
        </p:txBody>
      </p:sp>
    </p:spTree>
    <p:extLst>
      <p:ext uri="{BB962C8B-B14F-4D97-AF65-F5344CB8AC3E}">
        <p14:creationId xmlns:p14="http://schemas.microsoft.com/office/powerpoint/2010/main" val="307754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0A60A-66C0-554F-A5C1-0087904FF5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6334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0A60A-66C0-554F-A5C1-0087904FF5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9632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0A60A-66C0-554F-A5C1-0087904FF5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534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F59E9D-4EF8-4B05-8313-2D1F1D273DB3}" type="slidenum">
              <a:rPr lang="en-GB" smtClean="0"/>
              <a:t>6</a:t>
            </a:fld>
            <a:endParaRPr lang="en-GB"/>
          </a:p>
        </p:txBody>
      </p:sp>
    </p:spTree>
    <p:extLst>
      <p:ext uri="{BB962C8B-B14F-4D97-AF65-F5344CB8AC3E}">
        <p14:creationId xmlns:p14="http://schemas.microsoft.com/office/powerpoint/2010/main" val="401968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Hand over to Rachel </a:t>
            </a:r>
          </a:p>
        </p:txBody>
      </p:sp>
      <p:sp>
        <p:nvSpPr>
          <p:cNvPr id="4" name="Slide Number Placeholder 3"/>
          <p:cNvSpPr>
            <a:spLocks noGrp="1"/>
          </p:cNvSpPr>
          <p:nvPr>
            <p:ph type="sldNum" sz="quarter" idx="5"/>
          </p:nvPr>
        </p:nvSpPr>
        <p:spPr/>
        <p:txBody>
          <a:bodyPr/>
          <a:lstStyle/>
          <a:p>
            <a:fld id="{0B0575A7-6A48-4323-A0DD-74E6913535C4}" type="slidenum">
              <a:rPr lang="en-GB" smtClean="0"/>
              <a:t>13</a:t>
            </a:fld>
            <a:endParaRPr lang="en-GB"/>
          </a:p>
        </p:txBody>
      </p:sp>
    </p:spTree>
    <p:extLst>
      <p:ext uri="{BB962C8B-B14F-4D97-AF65-F5344CB8AC3E}">
        <p14:creationId xmlns:p14="http://schemas.microsoft.com/office/powerpoint/2010/main" val="1430558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Leanne</a:t>
            </a:r>
          </a:p>
        </p:txBody>
      </p:sp>
      <p:sp>
        <p:nvSpPr>
          <p:cNvPr id="4" name="Slide Number Placeholder 3"/>
          <p:cNvSpPr>
            <a:spLocks noGrp="1"/>
          </p:cNvSpPr>
          <p:nvPr>
            <p:ph type="sldNum" sz="quarter" idx="5"/>
          </p:nvPr>
        </p:nvSpPr>
        <p:spPr/>
        <p:txBody>
          <a:bodyPr/>
          <a:lstStyle/>
          <a:p>
            <a:fld id="{0B0575A7-6A48-4323-A0DD-74E6913535C4}" type="slidenum">
              <a:rPr lang="en-GB" smtClean="0"/>
              <a:t>14</a:t>
            </a:fld>
            <a:endParaRPr lang="en-GB"/>
          </a:p>
        </p:txBody>
      </p:sp>
    </p:spTree>
    <p:extLst>
      <p:ext uri="{BB962C8B-B14F-4D97-AF65-F5344CB8AC3E}">
        <p14:creationId xmlns:p14="http://schemas.microsoft.com/office/powerpoint/2010/main" val="258806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Leanne</a:t>
            </a:r>
          </a:p>
          <a:p>
            <a:endParaRPr lang="en-GB"/>
          </a:p>
        </p:txBody>
      </p:sp>
      <p:sp>
        <p:nvSpPr>
          <p:cNvPr id="4" name="Slide Number Placeholder 3"/>
          <p:cNvSpPr>
            <a:spLocks noGrp="1"/>
          </p:cNvSpPr>
          <p:nvPr>
            <p:ph type="sldNum" sz="quarter" idx="5"/>
          </p:nvPr>
        </p:nvSpPr>
        <p:spPr/>
        <p:txBody>
          <a:bodyPr/>
          <a:lstStyle/>
          <a:p>
            <a:fld id="{3DABB87A-43C5-414B-A344-356F9A71519E}" type="slidenum">
              <a:rPr lang="en-US" smtClean="0"/>
              <a:t>15</a:t>
            </a:fld>
            <a:endParaRPr lang="en-US"/>
          </a:p>
        </p:txBody>
      </p:sp>
    </p:spTree>
    <p:extLst>
      <p:ext uri="{BB962C8B-B14F-4D97-AF65-F5344CB8AC3E}">
        <p14:creationId xmlns:p14="http://schemas.microsoft.com/office/powerpoint/2010/main" val="3599196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Hand over to Steph </a:t>
            </a:r>
          </a:p>
        </p:txBody>
      </p:sp>
      <p:sp>
        <p:nvSpPr>
          <p:cNvPr id="4" name="Slide Number Placeholder 3"/>
          <p:cNvSpPr>
            <a:spLocks noGrp="1"/>
          </p:cNvSpPr>
          <p:nvPr>
            <p:ph type="sldNum" sz="quarter" idx="5"/>
          </p:nvPr>
        </p:nvSpPr>
        <p:spPr/>
        <p:txBody>
          <a:bodyPr/>
          <a:lstStyle/>
          <a:p>
            <a:fld id="{0B0575A7-6A48-4323-A0DD-74E6913535C4}" type="slidenum">
              <a:rPr lang="en-GB" smtClean="0"/>
              <a:t>40</a:t>
            </a:fld>
            <a:endParaRPr lang="en-GB"/>
          </a:p>
        </p:txBody>
      </p:sp>
    </p:spTree>
    <p:extLst>
      <p:ext uri="{BB962C8B-B14F-4D97-AF65-F5344CB8AC3E}">
        <p14:creationId xmlns:p14="http://schemas.microsoft.com/office/powerpoint/2010/main" val="2987141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If you have attendance of 100% your average grade across all your subjects that you study at GCSE is most likely to be slightly above a grade 6 based on our previous students performance last year.</a:t>
            </a:r>
          </a:p>
          <a:p>
            <a:pPr lvl="0"/>
            <a:r>
              <a:rPr lang="en-GB" sz="1200" kern="1200" dirty="0">
                <a:solidFill>
                  <a:schemeClr val="tx1"/>
                </a:solidFill>
                <a:effectLst/>
                <a:latin typeface="+mn-lt"/>
                <a:ea typeface="+mn-ea"/>
                <a:cs typeface="+mn-cs"/>
              </a:rPr>
              <a:t>If your attendance is just 3% lower than this, at 97%, which you may see as positive, you reduce your chances of getting an average grade over a 6 by over half a grade to 5.5 in every subject you study. This means by 3% lower attendance you reduce your average grade by half a grade in every subject you study.</a:t>
            </a:r>
          </a:p>
          <a:p>
            <a:pPr lvl="0"/>
            <a:r>
              <a:rPr lang="en-GB" sz="1200" kern="1200" dirty="0">
                <a:solidFill>
                  <a:schemeClr val="tx1"/>
                </a:solidFill>
                <a:effectLst/>
                <a:latin typeface="+mn-lt"/>
                <a:ea typeface="+mn-ea"/>
                <a:cs typeface="+mn-cs"/>
              </a:rPr>
              <a:t>If your attendance is 95%, again some may feel that is high, but our data would suggest that your average grade across all your subjects would be just over a grade 5. However, given what we know about changing grade boundaries and uncertainty about exam performance on the day, this could be the difference between securing that grade 5, or not, which could impact on your post 16 pathways.</a:t>
            </a:r>
          </a:p>
          <a:p>
            <a:pPr lvl="0"/>
            <a:r>
              <a:rPr lang="en-GB" sz="1200" kern="1200" dirty="0">
                <a:solidFill>
                  <a:schemeClr val="tx1"/>
                </a:solidFill>
                <a:effectLst/>
                <a:latin typeface="+mn-lt"/>
                <a:ea typeface="+mn-ea"/>
                <a:cs typeface="+mn-cs"/>
              </a:rPr>
              <a:t>This data shows that if you can improve your attendance by just 1% to 95%, you could improve your average grade across every subject from a grade 4 to a grade 5.</a:t>
            </a:r>
          </a:p>
          <a:p>
            <a:pPr lvl="0"/>
            <a:r>
              <a:rPr lang="en-GB" sz="1200" kern="1200" dirty="0">
                <a:solidFill>
                  <a:schemeClr val="tx1"/>
                </a:solidFill>
                <a:effectLst/>
                <a:latin typeface="+mn-lt"/>
                <a:ea typeface="+mn-ea"/>
                <a:cs typeface="+mn-cs"/>
              </a:rPr>
              <a:t>If your attendance is below 91%, your average grade is below a 4 in every subject which could seriously hinder your success in securing the college placements, apprenticeships and jobs you may be seeking for when you leave school.</a:t>
            </a:r>
          </a:p>
          <a:p>
            <a:r>
              <a:rPr lang="en-GB" sz="1200" kern="1200" dirty="0">
                <a:solidFill>
                  <a:schemeClr val="tx1"/>
                </a:solidFill>
                <a:effectLst/>
                <a:latin typeface="+mn-lt"/>
                <a:ea typeface="+mn-ea"/>
                <a:cs typeface="+mn-cs"/>
              </a:rPr>
              <a:t>This pattern is the same across English, Maths, Science, Humanities and other subject areas in that statistically when your attendance is lower, your average grade in all your subjects is also lower. You must remember when you are applying to college or seeking employment and apprenticeships, that you are competing against hundreds of other people, therefore you must ensure you are not only on a level playing field, but ahead of everyone else, by ensuring you </a:t>
            </a:r>
            <a:r>
              <a:rPr lang="en-GB" sz="1200" kern="1200" dirty="0" err="1">
                <a:solidFill>
                  <a:schemeClr val="tx1"/>
                </a:solidFill>
                <a:effectLst/>
                <a:latin typeface="+mn-lt"/>
                <a:ea typeface="+mn-ea"/>
                <a:cs typeface="+mn-cs"/>
              </a:rPr>
              <a:t>maxmise</a:t>
            </a:r>
            <a:r>
              <a:rPr lang="en-GB" sz="1200" kern="1200" dirty="0">
                <a:solidFill>
                  <a:schemeClr val="tx1"/>
                </a:solidFill>
                <a:effectLst/>
                <a:latin typeface="+mn-lt"/>
                <a:ea typeface="+mn-ea"/>
                <a:cs typeface="+mn-cs"/>
              </a:rPr>
              <a:t> your grades by high levels of attendance.</a:t>
            </a:r>
            <a:endParaRPr lang="en-GB" dirty="0"/>
          </a:p>
        </p:txBody>
      </p:sp>
      <p:sp>
        <p:nvSpPr>
          <p:cNvPr id="4" name="Slide Number Placeholder 3"/>
          <p:cNvSpPr>
            <a:spLocks noGrp="1"/>
          </p:cNvSpPr>
          <p:nvPr>
            <p:ph type="sldNum" sz="quarter" idx="5"/>
          </p:nvPr>
        </p:nvSpPr>
        <p:spPr/>
        <p:txBody>
          <a:bodyPr/>
          <a:lstStyle/>
          <a:p>
            <a:fld id="{0B0575A7-6A48-4323-A0DD-74E6913535C4}" type="slidenum">
              <a:rPr lang="en-GB" smtClean="0"/>
              <a:t>51</a:t>
            </a:fld>
            <a:endParaRPr lang="en-GB"/>
          </a:p>
        </p:txBody>
      </p:sp>
    </p:spTree>
    <p:extLst>
      <p:ext uri="{BB962C8B-B14F-4D97-AF65-F5344CB8AC3E}">
        <p14:creationId xmlns:p14="http://schemas.microsoft.com/office/powerpoint/2010/main" val="2919752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25E94-71A2-42E9-BBC9-DF5B19B300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CC3067A-B08A-48CB-AF38-F4670A685C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658999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62980-EE97-45A1-AD21-4545AE35228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4E6E17-22DC-47A9-9338-AFD1C3ECE50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C1FA37-B04F-4AF8-864E-07C757233E27}"/>
              </a:ext>
            </a:extLst>
          </p:cNvPr>
          <p:cNvSpPr>
            <a:spLocks noGrp="1"/>
          </p:cNvSpPr>
          <p:nvPr>
            <p:ph type="dt" sz="half" idx="10"/>
          </p:nvPr>
        </p:nvSpPr>
        <p:spPr>
          <a:xfrm>
            <a:off x="838199" y="6356350"/>
            <a:ext cx="2901279" cy="365125"/>
          </a:xfrm>
          <a:prstGeom prst="rect">
            <a:avLst/>
          </a:prstGeom>
        </p:spPr>
        <p:txBody>
          <a:bodyPr/>
          <a:lstStyle/>
          <a:p>
            <a:fld id="{A5D7738D-029D-45B1-8FEF-F20C124B30AB}" type="datetimeFigureOut">
              <a:rPr lang="en-GB" smtClean="0"/>
              <a:t>26/09/2024</a:t>
            </a:fld>
            <a:endParaRPr lang="en-GB"/>
          </a:p>
        </p:txBody>
      </p:sp>
      <p:sp>
        <p:nvSpPr>
          <p:cNvPr id="5" name="Footer Placeholder 4">
            <a:extLst>
              <a:ext uri="{FF2B5EF4-FFF2-40B4-BE49-F238E27FC236}">
                <a16:creationId xmlns:a16="http://schemas.microsoft.com/office/drawing/2014/main" id="{2CEC02B1-3EE4-4A74-AD15-90E2CD203F0F}"/>
              </a:ext>
            </a:extLst>
          </p:cNvPr>
          <p:cNvSpPr>
            <a:spLocks noGrp="1"/>
          </p:cNvSpPr>
          <p:nvPr>
            <p:ph type="ftr" sz="quarter" idx="11"/>
          </p:nvPr>
        </p:nvSpPr>
        <p:spPr>
          <a:xfrm>
            <a:off x="4038599" y="6356350"/>
            <a:ext cx="4351919"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BB7D567-D4D0-4AD4-91C9-2E9A5D90C5EA}"/>
              </a:ext>
            </a:extLst>
          </p:cNvPr>
          <p:cNvSpPr>
            <a:spLocks noGrp="1"/>
          </p:cNvSpPr>
          <p:nvPr>
            <p:ph type="sldNum" sz="quarter" idx="12"/>
          </p:nvPr>
        </p:nvSpPr>
        <p:spPr>
          <a:xfrm>
            <a:off x="8610599" y="6356350"/>
            <a:ext cx="2901279" cy="365125"/>
          </a:xfrm>
          <a:prstGeom prst="rect">
            <a:avLst/>
          </a:prstGeom>
        </p:spPr>
        <p:txBody>
          <a:bodyPr/>
          <a:lstStyle/>
          <a:p>
            <a:fld id="{5FFDDF75-991D-4411-AC52-87E64BEE571A}" type="slidenum">
              <a:rPr lang="en-GB" smtClean="0"/>
              <a:t>‹#›</a:t>
            </a:fld>
            <a:endParaRPr lang="en-GB"/>
          </a:p>
        </p:txBody>
      </p:sp>
    </p:spTree>
    <p:extLst>
      <p:ext uri="{BB962C8B-B14F-4D97-AF65-F5344CB8AC3E}">
        <p14:creationId xmlns:p14="http://schemas.microsoft.com/office/powerpoint/2010/main" val="3245118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EC8189-6196-4885-8A3D-5F7E1B2A2D0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CA0342-1DD5-4EBE-B0D8-C35B1509C7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72946C-0310-45D2-BE31-5C5FF53DA205}"/>
              </a:ext>
            </a:extLst>
          </p:cNvPr>
          <p:cNvSpPr>
            <a:spLocks noGrp="1"/>
          </p:cNvSpPr>
          <p:nvPr>
            <p:ph type="dt" sz="half" idx="10"/>
          </p:nvPr>
        </p:nvSpPr>
        <p:spPr>
          <a:xfrm>
            <a:off x="838199" y="6356350"/>
            <a:ext cx="2901279" cy="365125"/>
          </a:xfrm>
          <a:prstGeom prst="rect">
            <a:avLst/>
          </a:prstGeom>
        </p:spPr>
        <p:txBody>
          <a:bodyPr/>
          <a:lstStyle/>
          <a:p>
            <a:fld id="{A5D7738D-029D-45B1-8FEF-F20C124B30AB}" type="datetimeFigureOut">
              <a:rPr lang="en-GB" smtClean="0"/>
              <a:t>26/09/2024</a:t>
            </a:fld>
            <a:endParaRPr lang="en-GB"/>
          </a:p>
        </p:txBody>
      </p:sp>
      <p:sp>
        <p:nvSpPr>
          <p:cNvPr id="5" name="Footer Placeholder 4">
            <a:extLst>
              <a:ext uri="{FF2B5EF4-FFF2-40B4-BE49-F238E27FC236}">
                <a16:creationId xmlns:a16="http://schemas.microsoft.com/office/drawing/2014/main" id="{025B0312-0AF7-4BC1-80E8-AE5D73184229}"/>
              </a:ext>
            </a:extLst>
          </p:cNvPr>
          <p:cNvSpPr>
            <a:spLocks noGrp="1"/>
          </p:cNvSpPr>
          <p:nvPr>
            <p:ph type="ftr" sz="quarter" idx="11"/>
          </p:nvPr>
        </p:nvSpPr>
        <p:spPr>
          <a:xfrm>
            <a:off x="4038599" y="6356350"/>
            <a:ext cx="4351919"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A9E4004-FC7B-472C-B4BF-5519CC4594D8}"/>
              </a:ext>
            </a:extLst>
          </p:cNvPr>
          <p:cNvSpPr>
            <a:spLocks noGrp="1"/>
          </p:cNvSpPr>
          <p:nvPr>
            <p:ph type="sldNum" sz="quarter" idx="12"/>
          </p:nvPr>
        </p:nvSpPr>
        <p:spPr>
          <a:xfrm>
            <a:off x="8610599" y="6356350"/>
            <a:ext cx="2901279" cy="365125"/>
          </a:xfrm>
          <a:prstGeom prst="rect">
            <a:avLst/>
          </a:prstGeom>
        </p:spPr>
        <p:txBody>
          <a:bodyPr/>
          <a:lstStyle/>
          <a:p>
            <a:fld id="{5FFDDF75-991D-4411-AC52-87E64BEE571A}" type="slidenum">
              <a:rPr lang="en-GB" smtClean="0"/>
              <a:t>‹#›</a:t>
            </a:fld>
            <a:endParaRPr lang="en-GB"/>
          </a:p>
        </p:txBody>
      </p:sp>
    </p:spTree>
    <p:extLst>
      <p:ext uri="{BB962C8B-B14F-4D97-AF65-F5344CB8AC3E}">
        <p14:creationId xmlns:p14="http://schemas.microsoft.com/office/powerpoint/2010/main" val="1368436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73DC675-1311-8641-A672-EAA7AFFA44CF}"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E796F-63BB-114C-9F0C-6EF1AACB7E89}" type="slidenum">
              <a:rPr lang="en-US" smtClean="0"/>
              <a:t>‹#›</a:t>
            </a:fld>
            <a:endParaRPr lang="en-US"/>
          </a:p>
        </p:txBody>
      </p:sp>
    </p:spTree>
    <p:extLst>
      <p:ext uri="{BB962C8B-B14F-4D97-AF65-F5344CB8AC3E}">
        <p14:creationId xmlns:p14="http://schemas.microsoft.com/office/powerpoint/2010/main" val="51299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73DC675-1311-8641-A672-EAA7AFFA44CF}"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E796F-63BB-114C-9F0C-6EF1AACB7E89}" type="slidenum">
              <a:rPr lang="en-US" smtClean="0"/>
              <a:t>‹#›</a:t>
            </a:fld>
            <a:endParaRPr lang="en-US"/>
          </a:p>
        </p:txBody>
      </p:sp>
    </p:spTree>
    <p:extLst>
      <p:ext uri="{BB962C8B-B14F-4D97-AF65-F5344CB8AC3E}">
        <p14:creationId xmlns:p14="http://schemas.microsoft.com/office/powerpoint/2010/main" val="3374730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73DC675-1311-8641-A672-EAA7AFFA44CF}"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E796F-63BB-114C-9F0C-6EF1AACB7E89}" type="slidenum">
              <a:rPr lang="en-US" smtClean="0"/>
              <a:t>‹#›</a:t>
            </a:fld>
            <a:endParaRPr lang="en-US"/>
          </a:p>
        </p:txBody>
      </p:sp>
    </p:spTree>
    <p:extLst>
      <p:ext uri="{BB962C8B-B14F-4D97-AF65-F5344CB8AC3E}">
        <p14:creationId xmlns:p14="http://schemas.microsoft.com/office/powerpoint/2010/main" val="82091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73DC675-1311-8641-A672-EAA7AFFA44CF}" type="datetimeFigureOut">
              <a:rPr lang="en-US" smtClean="0"/>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E796F-63BB-114C-9F0C-6EF1AACB7E89}" type="slidenum">
              <a:rPr lang="en-US" smtClean="0"/>
              <a:t>‹#›</a:t>
            </a:fld>
            <a:endParaRPr lang="en-US"/>
          </a:p>
        </p:txBody>
      </p:sp>
    </p:spTree>
    <p:extLst>
      <p:ext uri="{BB962C8B-B14F-4D97-AF65-F5344CB8AC3E}">
        <p14:creationId xmlns:p14="http://schemas.microsoft.com/office/powerpoint/2010/main" val="688188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73DC675-1311-8641-A672-EAA7AFFA44CF}" type="datetimeFigureOut">
              <a:rPr lang="en-US" smtClean="0"/>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E796F-63BB-114C-9F0C-6EF1AACB7E89}" type="slidenum">
              <a:rPr lang="en-US" smtClean="0"/>
              <a:t>‹#›</a:t>
            </a:fld>
            <a:endParaRPr lang="en-US"/>
          </a:p>
        </p:txBody>
      </p:sp>
    </p:spTree>
    <p:extLst>
      <p:ext uri="{BB962C8B-B14F-4D97-AF65-F5344CB8AC3E}">
        <p14:creationId xmlns:p14="http://schemas.microsoft.com/office/powerpoint/2010/main" val="270650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73DC675-1311-8641-A672-EAA7AFFA44CF}" type="datetimeFigureOut">
              <a:rPr lang="en-US" smtClean="0"/>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E796F-63BB-114C-9F0C-6EF1AACB7E89}" type="slidenum">
              <a:rPr lang="en-US" smtClean="0"/>
              <a:t>‹#›</a:t>
            </a:fld>
            <a:endParaRPr lang="en-US"/>
          </a:p>
        </p:txBody>
      </p:sp>
    </p:spTree>
    <p:extLst>
      <p:ext uri="{BB962C8B-B14F-4D97-AF65-F5344CB8AC3E}">
        <p14:creationId xmlns:p14="http://schemas.microsoft.com/office/powerpoint/2010/main" val="1353247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DC675-1311-8641-A672-EAA7AFFA44CF}" type="datetimeFigureOut">
              <a:rPr lang="en-US" smtClean="0"/>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E796F-63BB-114C-9F0C-6EF1AACB7E89}" type="slidenum">
              <a:rPr lang="en-US" smtClean="0"/>
              <a:t>‹#›</a:t>
            </a:fld>
            <a:endParaRPr lang="en-US"/>
          </a:p>
        </p:txBody>
      </p:sp>
    </p:spTree>
    <p:extLst>
      <p:ext uri="{BB962C8B-B14F-4D97-AF65-F5344CB8AC3E}">
        <p14:creationId xmlns:p14="http://schemas.microsoft.com/office/powerpoint/2010/main" val="1596407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73DC675-1311-8641-A672-EAA7AFFA44CF}" type="datetimeFigureOut">
              <a:rPr lang="en-US" smtClean="0"/>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E796F-63BB-114C-9F0C-6EF1AACB7E89}" type="slidenum">
              <a:rPr lang="en-US" smtClean="0"/>
              <a:t>‹#›</a:t>
            </a:fld>
            <a:endParaRPr lang="en-US"/>
          </a:p>
        </p:txBody>
      </p:sp>
    </p:spTree>
    <p:extLst>
      <p:ext uri="{BB962C8B-B14F-4D97-AF65-F5344CB8AC3E}">
        <p14:creationId xmlns:p14="http://schemas.microsoft.com/office/powerpoint/2010/main" val="4256082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04FBC-51FD-42B8-830E-3F169B1ED6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3E3AAC-F980-42CD-87AE-A508866C26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20277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73DC675-1311-8641-A672-EAA7AFFA44CF}" type="datetimeFigureOut">
              <a:rPr lang="en-US" smtClean="0"/>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E796F-63BB-114C-9F0C-6EF1AACB7E89}" type="slidenum">
              <a:rPr lang="en-US" smtClean="0"/>
              <a:t>‹#›</a:t>
            </a:fld>
            <a:endParaRPr lang="en-US"/>
          </a:p>
        </p:txBody>
      </p:sp>
    </p:spTree>
    <p:extLst>
      <p:ext uri="{BB962C8B-B14F-4D97-AF65-F5344CB8AC3E}">
        <p14:creationId xmlns:p14="http://schemas.microsoft.com/office/powerpoint/2010/main" val="4099654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73DC675-1311-8641-A672-EAA7AFFA44CF}"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E796F-63BB-114C-9F0C-6EF1AACB7E89}" type="slidenum">
              <a:rPr lang="en-US" smtClean="0"/>
              <a:t>‹#›</a:t>
            </a:fld>
            <a:endParaRPr lang="en-US"/>
          </a:p>
        </p:txBody>
      </p:sp>
    </p:spTree>
    <p:extLst>
      <p:ext uri="{BB962C8B-B14F-4D97-AF65-F5344CB8AC3E}">
        <p14:creationId xmlns:p14="http://schemas.microsoft.com/office/powerpoint/2010/main" val="1899902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73DC675-1311-8641-A672-EAA7AFFA44CF}"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E796F-63BB-114C-9F0C-6EF1AACB7E89}" type="slidenum">
              <a:rPr lang="en-US" smtClean="0"/>
              <a:t>‹#›</a:t>
            </a:fld>
            <a:endParaRPr lang="en-US"/>
          </a:p>
        </p:txBody>
      </p:sp>
    </p:spTree>
    <p:extLst>
      <p:ext uri="{BB962C8B-B14F-4D97-AF65-F5344CB8AC3E}">
        <p14:creationId xmlns:p14="http://schemas.microsoft.com/office/powerpoint/2010/main" val="4283634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02322-9BDB-4A05-B32F-3D9824430A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251071A-F1FB-4329-AB3C-DADB88523D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D9B626E-E555-4B6C-8976-27EF5BF4FE52}"/>
              </a:ext>
            </a:extLst>
          </p:cNvPr>
          <p:cNvSpPr>
            <a:spLocks noGrp="1"/>
          </p:cNvSpPr>
          <p:nvPr>
            <p:ph type="dt" sz="half" idx="10"/>
          </p:nvPr>
        </p:nvSpPr>
        <p:spPr>
          <a:xfrm>
            <a:off x="838199" y="6356350"/>
            <a:ext cx="2901279" cy="365125"/>
          </a:xfrm>
          <a:prstGeom prst="rect">
            <a:avLst/>
          </a:prstGeom>
        </p:spPr>
        <p:txBody>
          <a:bodyPr/>
          <a:lstStyle/>
          <a:p>
            <a:fld id="{A5D7738D-029D-45B1-8FEF-F20C124B30AB}" type="datetimeFigureOut">
              <a:rPr lang="en-GB" smtClean="0"/>
              <a:t>26/09/2024</a:t>
            </a:fld>
            <a:endParaRPr lang="en-GB"/>
          </a:p>
        </p:txBody>
      </p:sp>
      <p:sp>
        <p:nvSpPr>
          <p:cNvPr id="5" name="Footer Placeholder 4">
            <a:extLst>
              <a:ext uri="{FF2B5EF4-FFF2-40B4-BE49-F238E27FC236}">
                <a16:creationId xmlns:a16="http://schemas.microsoft.com/office/drawing/2014/main" id="{BFB1690F-B2A0-4B74-8AF8-883E5B3BBC54}"/>
              </a:ext>
            </a:extLst>
          </p:cNvPr>
          <p:cNvSpPr>
            <a:spLocks noGrp="1"/>
          </p:cNvSpPr>
          <p:nvPr>
            <p:ph type="ftr" sz="quarter" idx="11"/>
          </p:nvPr>
        </p:nvSpPr>
        <p:spPr>
          <a:xfrm>
            <a:off x="4038599" y="6356350"/>
            <a:ext cx="4351919"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C869FFF-C05E-46AD-801C-8C370DEA4E76}"/>
              </a:ext>
            </a:extLst>
          </p:cNvPr>
          <p:cNvSpPr>
            <a:spLocks noGrp="1"/>
          </p:cNvSpPr>
          <p:nvPr>
            <p:ph type="sldNum" sz="quarter" idx="12"/>
          </p:nvPr>
        </p:nvSpPr>
        <p:spPr>
          <a:xfrm>
            <a:off x="8610599" y="6356350"/>
            <a:ext cx="2901279" cy="365125"/>
          </a:xfrm>
          <a:prstGeom prst="rect">
            <a:avLst/>
          </a:prstGeom>
        </p:spPr>
        <p:txBody>
          <a:bodyPr/>
          <a:lstStyle/>
          <a:p>
            <a:fld id="{5FFDDF75-991D-4411-AC52-87E64BEE571A}" type="slidenum">
              <a:rPr lang="en-GB" smtClean="0"/>
              <a:t>‹#›</a:t>
            </a:fld>
            <a:endParaRPr lang="en-GB"/>
          </a:p>
        </p:txBody>
      </p:sp>
    </p:spTree>
    <p:extLst>
      <p:ext uri="{BB962C8B-B14F-4D97-AF65-F5344CB8AC3E}">
        <p14:creationId xmlns:p14="http://schemas.microsoft.com/office/powerpoint/2010/main" val="1199406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3559C-B8C5-49EC-8909-57F24C15B4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63EA4F-4225-4154-8683-E7C9D779BC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0D6507F-7A4E-420A-A266-933CDE5488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4B0FAF9-2C55-4201-B215-2CB155DC256E}"/>
              </a:ext>
            </a:extLst>
          </p:cNvPr>
          <p:cNvSpPr>
            <a:spLocks noGrp="1"/>
          </p:cNvSpPr>
          <p:nvPr>
            <p:ph type="dt" sz="half" idx="10"/>
          </p:nvPr>
        </p:nvSpPr>
        <p:spPr>
          <a:xfrm>
            <a:off x="838199" y="6356350"/>
            <a:ext cx="2901279" cy="365125"/>
          </a:xfrm>
          <a:prstGeom prst="rect">
            <a:avLst/>
          </a:prstGeom>
        </p:spPr>
        <p:txBody>
          <a:bodyPr/>
          <a:lstStyle/>
          <a:p>
            <a:fld id="{A5D7738D-029D-45B1-8FEF-F20C124B30AB}" type="datetimeFigureOut">
              <a:rPr lang="en-GB" smtClean="0"/>
              <a:t>26/09/2024</a:t>
            </a:fld>
            <a:endParaRPr lang="en-GB"/>
          </a:p>
        </p:txBody>
      </p:sp>
      <p:sp>
        <p:nvSpPr>
          <p:cNvPr id="6" name="Footer Placeholder 5">
            <a:extLst>
              <a:ext uri="{FF2B5EF4-FFF2-40B4-BE49-F238E27FC236}">
                <a16:creationId xmlns:a16="http://schemas.microsoft.com/office/drawing/2014/main" id="{F9A0D1BD-9DDE-4D72-9DFE-00A88F968C11}"/>
              </a:ext>
            </a:extLst>
          </p:cNvPr>
          <p:cNvSpPr>
            <a:spLocks noGrp="1"/>
          </p:cNvSpPr>
          <p:nvPr>
            <p:ph type="ftr" sz="quarter" idx="11"/>
          </p:nvPr>
        </p:nvSpPr>
        <p:spPr>
          <a:xfrm>
            <a:off x="4038599" y="6356350"/>
            <a:ext cx="4351919"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86FBFA91-5970-44D5-92D6-59413199FCA4}"/>
              </a:ext>
            </a:extLst>
          </p:cNvPr>
          <p:cNvSpPr>
            <a:spLocks noGrp="1"/>
          </p:cNvSpPr>
          <p:nvPr>
            <p:ph type="sldNum" sz="quarter" idx="12"/>
          </p:nvPr>
        </p:nvSpPr>
        <p:spPr>
          <a:xfrm>
            <a:off x="8610599" y="6356350"/>
            <a:ext cx="2901279" cy="365125"/>
          </a:xfrm>
          <a:prstGeom prst="rect">
            <a:avLst/>
          </a:prstGeom>
        </p:spPr>
        <p:txBody>
          <a:bodyPr/>
          <a:lstStyle/>
          <a:p>
            <a:fld id="{5FFDDF75-991D-4411-AC52-87E64BEE571A}" type="slidenum">
              <a:rPr lang="en-GB" smtClean="0"/>
              <a:t>‹#›</a:t>
            </a:fld>
            <a:endParaRPr lang="en-GB"/>
          </a:p>
        </p:txBody>
      </p:sp>
    </p:spTree>
    <p:extLst>
      <p:ext uri="{BB962C8B-B14F-4D97-AF65-F5344CB8AC3E}">
        <p14:creationId xmlns:p14="http://schemas.microsoft.com/office/powerpoint/2010/main" val="194843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AC937-F82E-42B5-A156-1E11C300C0C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17EBAB-D285-48F4-97E0-1873DBB65B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E26179-5253-46CA-8190-BB3CD1D274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C95B1FE-A9D7-42FC-A49E-4A9DF74B66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FC00A30-B821-4A31-A11B-998B1CDFC0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B614AB-63A9-41D7-8FB4-E397EA6A086D}"/>
              </a:ext>
            </a:extLst>
          </p:cNvPr>
          <p:cNvSpPr>
            <a:spLocks noGrp="1"/>
          </p:cNvSpPr>
          <p:nvPr>
            <p:ph type="dt" sz="half" idx="10"/>
          </p:nvPr>
        </p:nvSpPr>
        <p:spPr>
          <a:xfrm>
            <a:off x="838199" y="6356350"/>
            <a:ext cx="2901279" cy="365125"/>
          </a:xfrm>
          <a:prstGeom prst="rect">
            <a:avLst/>
          </a:prstGeom>
        </p:spPr>
        <p:txBody>
          <a:bodyPr/>
          <a:lstStyle/>
          <a:p>
            <a:fld id="{A5D7738D-029D-45B1-8FEF-F20C124B30AB}" type="datetimeFigureOut">
              <a:rPr lang="en-GB" smtClean="0"/>
              <a:t>26/09/2024</a:t>
            </a:fld>
            <a:endParaRPr lang="en-GB"/>
          </a:p>
        </p:txBody>
      </p:sp>
      <p:sp>
        <p:nvSpPr>
          <p:cNvPr id="8" name="Footer Placeholder 7">
            <a:extLst>
              <a:ext uri="{FF2B5EF4-FFF2-40B4-BE49-F238E27FC236}">
                <a16:creationId xmlns:a16="http://schemas.microsoft.com/office/drawing/2014/main" id="{358F44BE-1805-428C-B1BB-E4039498C7F3}"/>
              </a:ext>
            </a:extLst>
          </p:cNvPr>
          <p:cNvSpPr>
            <a:spLocks noGrp="1"/>
          </p:cNvSpPr>
          <p:nvPr>
            <p:ph type="ftr" sz="quarter" idx="11"/>
          </p:nvPr>
        </p:nvSpPr>
        <p:spPr>
          <a:xfrm>
            <a:off x="4038599" y="6356350"/>
            <a:ext cx="4351919"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79AB3B1C-70F6-492F-A16F-C6CC5ED6A3E8}"/>
              </a:ext>
            </a:extLst>
          </p:cNvPr>
          <p:cNvSpPr>
            <a:spLocks noGrp="1"/>
          </p:cNvSpPr>
          <p:nvPr>
            <p:ph type="sldNum" sz="quarter" idx="12"/>
          </p:nvPr>
        </p:nvSpPr>
        <p:spPr>
          <a:xfrm>
            <a:off x="8610599" y="6356350"/>
            <a:ext cx="2901279" cy="365125"/>
          </a:xfrm>
          <a:prstGeom prst="rect">
            <a:avLst/>
          </a:prstGeom>
        </p:spPr>
        <p:txBody>
          <a:bodyPr/>
          <a:lstStyle/>
          <a:p>
            <a:fld id="{5FFDDF75-991D-4411-AC52-87E64BEE571A}" type="slidenum">
              <a:rPr lang="en-GB" smtClean="0"/>
              <a:t>‹#›</a:t>
            </a:fld>
            <a:endParaRPr lang="en-GB"/>
          </a:p>
        </p:txBody>
      </p:sp>
    </p:spTree>
    <p:extLst>
      <p:ext uri="{BB962C8B-B14F-4D97-AF65-F5344CB8AC3E}">
        <p14:creationId xmlns:p14="http://schemas.microsoft.com/office/powerpoint/2010/main" val="1904531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868BF-C998-4C5A-96FE-8DCD54A2FAC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89FB6DD-C2BB-411C-AC17-5FA6EFD63440}"/>
              </a:ext>
            </a:extLst>
          </p:cNvPr>
          <p:cNvSpPr>
            <a:spLocks noGrp="1"/>
          </p:cNvSpPr>
          <p:nvPr>
            <p:ph type="dt" sz="half" idx="10"/>
          </p:nvPr>
        </p:nvSpPr>
        <p:spPr>
          <a:xfrm>
            <a:off x="838199" y="6356350"/>
            <a:ext cx="2901279" cy="365125"/>
          </a:xfrm>
          <a:prstGeom prst="rect">
            <a:avLst/>
          </a:prstGeom>
        </p:spPr>
        <p:txBody>
          <a:bodyPr/>
          <a:lstStyle/>
          <a:p>
            <a:fld id="{A5D7738D-029D-45B1-8FEF-F20C124B30AB}" type="datetimeFigureOut">
              <a:rPr lang="en-GB" smtClean="0"/>
              <a:t>26/09/2024</a:t>
            </a:fld>
            <a:endParaRPr lang="en-GB"/>
          </a:p>
        </p:txBody>
      </p:sp>
      <p:sp>
        <p:nvSpPr>
          <p:cNvPr id="4" name="Footer Placeholder 3">
            <a:extLst>
              <a:ext uri="{FF2B5EF4-FFF2-40B4-BE49-F238E27FC236}">
                <a16:creationId xmlns:a16="http://schemas.microsoft.com/office/drawing/2014/main" id="{359A0DDE-AEED-4A75-AB0C-847E61C16967}"/>
              </a:ext>
            </a:extLst>
          </p:cNvPr>
          <p:cNvSpPr>
            <a:spLocks noGrp="1"/>
          </p:cNvSpPr>
          <p:nvPr>
            <p:ph type="ftr" sz="quarter" idx="11"/>
          </p:nvPr>
        </p:nvSpPr>
        <p:spPr>
          <a:xfrm>
            <a:off x="4038599" y="6356350"/>
            <a:ext cx="4351919"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655EF8B0-A001-46A6-9FBD-B75DFD064A7B}"/>
              </a:ext>
            </a:extLst>
          </p:cNvPr>
          <p:cNvSpPr>
            <a:spLocks noGrp="1"/>
          </p:cNvSpPr>
          <p:nvPr>
            <p:ph type="sldNum" sz="quarter" idx="12"/>
          </p:nvPr>
        </p:nvSpPr>
        <p:spPr>
          <a:xfrm>
            <a:off x="8610599" y="6356350"/>
            <a:ext cx="2901279" cy="365125"/>
          </a:xfrm>
          <a:prstGeom prst="rect">
            <a:avLst/>
          </a:prstGeom>
        </p:spPr>
        <p:txBody>
          <a:bodyPr/>
          <a:lstStyle/>
          <a:p>
            <a:fld id="{5FFDDF75-991D-4411-AC52-87E64BEE571A}" type="slidenum">
              <a:rPr lang="en-GB" smtClean="0"/>
              <a:t>‹#›</a:t>
            </a:fld>
            <a:endParaRPr lang="en-GB"/>
          </a:p>
        </p:txBody>
      </p:sp>
    </p:spTree>
    <p:extLst>
      <p:ext uri="{BB962C8B-B14F-4D97-AF65-F5344CB8AC3E}">
        <p14:creationId xmlns:p14="http://schemas.microsoft.com/office/powerpoint/2010/main" val="4270362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3CF893-5FDF-4FE8-BC71-41876F36034D}"/>
              </a:ext>
            </a:extLst>
          </p:cNvPr>
          <p:cNvSpPr>
            <a:spLocks noGrp="1"/>
          </p:cNvSpPr>
          <p:nvPr>
            <p:ph type="dt" sz="half" idx="10"/>
          </p:nvPr>
        </p:nvSpPr>
        <p:spPr>
          <a:xfrm>
            <a:off x="838199" y="6356350"/>
            <a:ext cx="2901279" cy="365125"/>
          </a:xfrm>
          <a:prstGeom prst="rect">
            <a:avLst/>
          </a:prstGeom>
        </p:spPr>
        <p:txBody>
          <a:bodyPr/>
          <a:lstStyle/>
          <a:p>
            <a:fld id="{A5D7738D-029D-45B1-8FEF-F20C124B30AB}" type="datetimeFigureOut">
              <a:rPr lang="en-GB" smtClean="0"/>
              <a:t>26/09/2024</a:t>
            </a:fld>
            <a:endParaRPr lang="en-GB"/>
          </a:p>
        </p:txBody>
      </p:sp>
      <p:sp>
        <p:nvSpPr>
          <p:cNvPr id="3" name="Footer Placeholder 2">
            <a:extLst>
              <a:ext uri="{FF2B5EF4-FFF2-40B4-BE49-F238E27FC236}">
                <a16:creationId xmlns:a16="http://schemas.microsoft.com/office/drawing/2014/main" id="{A67C5780-9055-406C-8EAB-5F83AED2B692}"/>
              </a:ext>
            </a:extLst>
          </p:cNvPr>
          <p:cNvSpPr>
            <a:spLocks noGrp="1"/>
          </p:cNvSpPr>
          <p:nvPr>
            <p:ph type="ftr" sz="quarter" idx="11"/>
          </p:nvPr>
        </p:nvSpPr>
        <p:spPr>
          <a:xfrm>
            <a:off x="4038599" y="6356350"/>
            <a:ext cx="4351919"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2541D675-AFB7-44AD-87FA-0BFC9E1FE101}"/>
              </a:ext>
            </a:extLst>
          </p:cNvPr>
          <p:cNvSpPr>
            <a:spLocks noGrp="1"/>
          </p:cNvSpPr>
          <p:nvPr>
            <p:ph type="sldNum" sz="quarter" idx="12"/>
          </p:nvPr>
        </p:nvSpPr>
        <p:spPr>
          <a:xfrm>
            <a:off x="8610599" y="6356350"/>
            <a:ext cx="2901279" cy="365125"/>
          </a:xfrm>
          <a:prstGeom prst="rect">
            <a:avLst/>
          </a:prstGeom>
        </p:spPr>
        <p:txBody>
          <a:bodyPr/>
          <a:lstStyle/>
          <a:p>
            <a:fld id="{5FFDDF75-991D-4411-AC52-87E64BEE571A}" type="slidenum">
              <a:rPr lang="en-GB" smtClean="0"/>
              <a:t>‹#›</a:t>
            </a:fld>
            <a:endParaRPr lang="en-GB"/>
          </a:p>
        </p:txBody>
      </p:sp>
    </p:spTree>
    <p:extLst>
      <p:ext uri="{BB962C8B-B14F-4D97-AF65-F5344CB8AC3E}">
        <p14:creationId xmlns:p14="http://schemas.microsoft.com/office/powerpoint/2010/main" val="374181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0F642-75F4-48BF-B00E-18379EB4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A82821-1B2A-47B1-8A64-0C5B7CB4BA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E13665-BA8D-4AC3-AEF2-674BC24A37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1EF2DC-3E72-47C6-9F81-501AFB3A13F4}"/>
              </a:ext>
            </a:extLst>
          </p:cNvPr>
          <p:cNvSpPr>
            <a:spLocks noGrp="1"/>
          </p:cNvSpPr>
          <p:nvPr>
            <p:ph type="dt" sz="half" idx="10"/>
          </p:nvPr>
        </p:nvSpPr>
        <p:spPr>
          <a:xfrm>
            <a:off x="838199" y="6356350"/>
            <a:ext cx="2901279" cy="365125"/>
          </a:xfrm>
          <a:prstGeom prst="rect">
            <a:avLst/>
          </a:prstGeom>
        </p:spPr>
        <p:txBody>
          <a:bodyPr/>
          <a:lstStyle/>
          <a:p>
            <a:fld id="{A5D7738D-029D-45B1-8FEF-F20C124B30AB}" type="datetimeFigureOut">
              <a:rPr lang="en-GB" smtClean="0"/>
              <a:t>26/09/2024</a:t>
            </a:fld>
            <a:endParaRPr lang="en-GB"/>
          </a:p>
        </p:txBody>
      </p:sp>
      <p:sp>
        <p:nvSpPr>
          <p:cNvPr id="6" name="Footer Placeholder 5">
            <a:extLst>
              <a:ext uri="{FF2B5EF4-FFF2-40B4-BE49-F238E27FC236}">
                <a16:creationId xmlns:a16="http://schemas.microsoft.com/office/drawing/2014/main" id="{E2A8B234-E391-4ED7-B44C-9E5480E25E94}"/>
              </a:ext>
            </a:extLst>
          </p:cNvPr>
          <p:cNvSpPr>
            <a:spLocks noGrp="1"/>
          </p:cNvSpPr>
          <p:nvPr>
            <p:ph type="ftr" sz="quarter" idx="11"/>
          </p:nvPr>
        </p:nvSpPr>
        <p:spPr>
          <a:xfrm>
            <a:off x="4038599" y="6356350"/>
            <a:ext cx="4351919"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6F60A479-20E5-4CEC-8AD7-736B392251EA}"/>
              </a:ext>
            </a:extLst>
          </p:cNvPr>
          <p:cNvSpPr>
            <a:spLocks noGrp="1"/>
          </p:cNvSpPr>
          <p:nvPr>
            <p:ph type="sldNum" sz="quarter" idx="12"/>
          </p:nvPr>
        </p:nvSpPr>
        <p:spPr>
          <a:xfrm>
            <a:off x="8610599" y="6356350"/>
            <a:ext cx="2901279" cy="365125"/>
          </a:xfrm>
          <a:prstGeom prst="rect">
            <a:avLst/>
          </a:prstGeom>
        </p:spPr>
        <p:txBody>
          <a:bodyPr/>
          <a:lstStyle/>
          <a:p>
            <a:fld id="{5FFDDF75-991D-4411-AC52-87E64BEE571A}" type="slidenum">
              <a:rPr lang="en-GB" smtClean="0"/>
              <a:t>‹#›</a:t>
            </a:fld>
            <a:endParaRPr lang="en-GB"/>
          </a:p>
        </p:txBody>
      </p:sp>
    </p:spTree>
    <p:extLst>
      <p:ext uri="{BB962C8B-B14F-4D97-AF65-F5344CB8AC3E}">
        <p14:creationId xmlns:p14="http://schemas.microsoft.com/office/powerpoint/2010/main" val="3327264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D9B20-AB56-4E1B-A6E4-95F17BA339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AF93E70-B2ED-45EF-A1C2-5A36A77447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49ACFD25-4867-4279-AA16-F4E7D5A9B7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270166-D0B2-4EBE-9414-D12DBAA25488}"/>
              </a:ext>
            </a:extLst>
          </p:cNvPr>
          <p:cNvSpPr>
            <a:spLocks noGrp="1"/>
          </p:cNvSpPr>
          <p:nvPr>
            <p:ph type="dt" sz="half" idx="10"/>
          </p:nvPr>
        </p:nvSpPr>
        <p:spPr>
          <a:xfrm>
            <a:off x="838199" y="6356350"/>
            <a:ext cx="2901279" cy="365125"/>
          </a:xfrm>
          <a:prstGeom prst="rect">
            <a:avLst/>
          </a:prstGeom>
        </p:spPr>
        <p:txBody>
          <a:bodyPr/>
          <a:lstStyle/>
          <a:p>
            <a:fld id="{A5D7738D-029D-45B1-8FEF-F20C124B30AB}" type="datetimeFigureOut">
              <a:rPr lang="en-GB" smtClean="0"/>
              <a:t>26/09/2024</a:t>
            </a:fld>
            <a:endParaRPr lang="en-GB"/>
          </a:p>
        </p:txBody>
      </p:sp>
      <p:sp>
        <p:nvSpPr>
          <p:cNvPr id="6" name="Footer Placeholder 5">
            <a:extLst>
              <a:ext uri="{FF2B5EF4-FFF2-40B4-BE49-F238E27FC236}">
                <a16:creationId xmlns:a16="http://schemas.microsoft.com/office/drawing/2014/main" id="{FBBFCF43-5E1C-4B61-9FAC-AE8760C10044}"/>
              </a:ext>
            </a:extLst>
          </p:cNvPr>
          <p:cNvSpPr>
            <a:spLocks noGrp="1"/>
          </p:cNvSpPr>
          <p:nvPr>
            <p:ph type="ftr" sz="quarter" idx="11"/>
          </p:nvPr>
        </p:nvSpPr>
        <p:spPr>
          <a:xfrm>
            <a:off x="4038599" y="6356350"/>
            <a:ext cx="4351919"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F1B9C32F-8ADA-4682-8261-8CC72520EF51}"/>
              </a:ext>
            </a:extLst>
          </p:cNvPr>
          <p:cNvSpPr>
            <a:spLocks noGrp="1"/>
          </p:cNvSpPr>
          <p:nvPr>
            <p:ph type="sldNum" sz="quarter" idx="12"/>
          </p:nvPr>
        </p:nvSpPr>
        <p:spPr>
          <a:xfrm>
            <a:off x="8610599" y="6356350"/>
            <a:ext cx="2901279" cy="365125"/>
          </a:xfrm>
          <a:prstGeom prst="rect">
            <a:avLst/>
          </a:prstGeom>
        </p:spPr>
        <p:txBody>
          <a:bodyPr/>
          <a:lstStyle/>
          <a:p>
            <a:fld id="{5FFDDF75-991D-4411-AC52-87E64BEE571A}" type="slidenum">
              <a:rPr lang="en-GB" smtClean="0"/>
              <a:t>‹#›</a:t>
            </a:fld>
            <a:endParaRPr lang="en-GB"/>
          </a:p>
        </p:txBody>
      </p:sp>
    </p:spTree>
    <p:extLst>
      <p:ext uri="{BB962C8B-B14F-4D97-AF65-F5344CB8AC3E}">
        <p14:creationId xmlns:p14="http://schemas.microsoft.com/office/powerpoint/2010/main" val="126018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FF5A1A-6C36-4FC9-B0A7-4D07E95614CB}"/>
              </a:ext>
            </a:extLst>
          </p:cNvPr>
          <p:cNvSpPr>
            <a:spLocks noGrp="1"/>
          </p:cNvSpPr>
          <p:nvPr>
            <p:ph type="title"/>
          </p:nvPr>
        </p:nvSpPr>
        <p:spPr>
          <a:xfrm>
            <a:off x="838199" y="981225"/>
            <a:ext cx="11121571" cy="604913"/>
          </a:xfrm>
          <a:prstGeom prst="rect">
            <a:avLst/>
          </a:prstGeom>
        </p:spPr>
        <p:txBody>
          <a:bodyPr vert="horz" lIns="91440" tIns="45720" rIns="91440" bIns="4572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6719925-1816-43FB-9C3B-47F4E018924A}"/>
              </a:ext>
            </a:extLst>
          </p:cNvPr>
          <p:cNvSpPr>
            <a:spLocks noGrp="1"/>
          </p:cNvSpPr>
          <p:nvPr>
            <p:ph type="body" idx="1"/>
          </p:nvPr>
        </p:nvSpPr>
        <p:spPr>
          <a:xfrm>
            <a:off x="838199" y="1709509"/>
            <a:ext cx="11121571" cy="47928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FF9BFD53-53BD-4131-8FF8-D0CEF17BFAA9}"/>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40744"/>
          <a:stretch/>
        </p:blipFill>
        <p:spPr>
          <a:xfrm rot="10800000">
            <a:off x="0" y="-1"/>
            <a:ext cx="1832347" cy="1085775"/>
          </a:xfrm>
          <a:prstGeom prst="rect">
            <a:avLst/>
          </a:prstGeom>
        </p:spPr>
      </p:pic>
      <p:pic>
        <p:nvPicPr>
          <p:cNvPr id="10" name="Picture 9">
            <a:extLst>
              <a:ext uri="{FF2B5EF4-FFF2-40B4-BE49-F238E27FC236}">
                <a16:creationId xmlns:a16="http://schemas.microsoft.com/office/drawing/2014/main" id="{4B1E9C12-0582-42BE-9F13-EA0EF0A9252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6200000">
            <a:off x="-2447603" y="3706502"/>
            <a:ext cx="5648400" cy="406945"/>
          </a:xfrm>
          <a:prstGeom prst="rect">
            <a:avLst/>
          </a:prstGeom>
        </p:spPr>
      </p:pic>
      <p:pic>
        <p:nvPicPr>
          <p:cNvPr id="11" name="Picture 10">
            <a:extLst>
              <a:ext uri="{FF2B5EF4-FFF2-40B4-BE49-F238E27FC236}">
                <a16:creationId xmlns:a16="http://schemas.microsoft.com/office/drawing/2014/main" id="{30E90EF9-81F4-4739-B088-D250E82E3B7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160734" y="5857"/>
            <a:ext cx="3031266" cy="1067745"/>
          </a:xfrm>
          <a:prstGeom prst="rect">
            <a:avLst/>
          </a:prstGeom>
        </p:spPr>
      </p:pic>
      <p:pic>
        <p:nvPicPr>
          <p:cNvPr id="13" name="Picture 12">
            <a:extLst>
              <a:ext uri="{FF2B5EF4-FFF2-40B4-BE49-F238E27FC236}">
                <a16:creationId xmlns:a16="http://schemas.microsoft.com/office/drawing/2014/main" id="{BBC0DDBB-8272-4E7A-9AEB-65665AAB22AA}"/>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40744"/>
          <a:stretch/>
        </p:blipFill>
        <p:spPr>
          <a:xfrm>
            <a:off x="10359653" y="5783223"/>
            <a:ext cx="1832347" cy="1085775"/>
          </a:xfrm>
          <a:prstGeom prst="rect">
            <a:avLst/>
          </a:prstGeom>
        </p:spPr>
      </p:pic>
    </p:spTree>
    <p:extLst>
      <p:ext uri="{BB962C8B-B14F-4D97-AF65-F5344CB8AC3E}">
        <p14:creationId xmlns:p14="http://schemas.microsoft.com/office/powerpoint/2010/main" val="4214332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b="1" kern="1200">
          <a:solidFill>
            <a:srgbClr val="0F265C"/>
          </a:solidFill>
          <a:latin typeface="Museo Sans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F265C"/>
          </a:solidFill>
          <a:latin typeface="Museo Sans 3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F265C"/>
          </a:solidFill>
          <a:latin typeface="Museo Sans 3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F265C"/>
          </a:solidFill>
          <a:latin typeface="Museo Sans 3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F265C"/>
          </a:solidFill>
          <a:latin typeface="Museo Sans 3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F265C"/>
          </a:solidFill>
          <a:latin typeface="Museo Sans 3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DC675-1311-8641-A672-EAA7AFFA44CF}" type="datetimeFigureOut">
              <a:rPr lang="en-US" smtClean="0"/>
              <a:t>9/26/2024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E796F-63BB-114C-9F0C-6EF1AACB7E89}" type="slidenum">
              <a:rPr lang="en-US" smtClean="0"/>
              <a:t>‹#›</a:t>
            </a:fld>
            <a:endParaRPr lang="en-US"/>
          </a:p>
        </p:txBody>
      </p:sp>
    </p:spTree>
    <p:extLst>
      <p:ext uri="{BB962C8B-B14F-4D97-AF65-F5344CB8AC3E}">
        <p14:creationId xmlns:p14="http://schemas.microsoft.com/office/powerpoint/2010/main" val="2053632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eduqas.co.uk/qualifications"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hyperlink" Target="http://www.hannahkettlemaths.co.uk/"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www.mathsbot.com/gcse/boundaries" TargetMode="External"/><Relationship Id="rId3" Type="http://schemas.openxmlformats.org/officeDocument/2006/relationships/image" Target="../media/image70.png"/><Relationship Id="rId7" Type="http://schemas.openxmlformats.org/officeDocument/2006/relationships/hyperlink" Target="http://www.corbettmaths.com/content"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www.hannahkettlemaths.co.uk/" TargetMode="External"/><Relationship Id="rId5" Type="http://schemas.openxmlformats.org/officeDocument/2006/relationships/hyperlink" Target="http://www.mathsgenie.co.uk/" TargetMode="Externa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www.kerboodle.com/" TargetMode="External"/><Relationship Id="rId7" Type="http://schemas.openxmlformats.org/officeDocument/2006/relationships/image" Target="../media/image77.png"/><Relationship Id="rId12" Type="http://schemas.openxmlformats.org/officeDocument/2006/relationships/image" Target="../media/image81.jpeg"/><Relationship Id="rId2" Type="http://schemas.openxmlformats.org/officeDocument/2006/relationships/hyperlink" Target="http://www.sparxscience.com/" TargetMode="External"/><Relationship Id="rId1" Type="http://schemas.openxmlformats.org/officeDocument/2006/relationships/slideLayout" Target="../slideLayouts/slideLayout2.xml"/><Relationship Id="rId6" Type="http://schemas.openxmlformats.org/officeDocument/2006/relationships/hyperlink" Target="http://www.my-gcsescience.com/" TargetMode="External"/><Relationship Id="rId11" Type="http://schemas.openxmlformats.org/officeDocument/2006/relationships/image" Target="../media/image76.png"/><Relationship Id="rId5" Type="http://schemas.openxmlformats.org/officeDocument/2006/relationships/hyperlink" Target="http://www.cognitoedu.org/" TargetMode="External"/><Relationship Id="rId10" Type="http://schemas.openxmlformats.org/officeDocument/2006/relationships/image" Target="../media/image75.png"/><Relationship Id="rId4" Type="http://schemas.openxmlformats.org/officeDocument/2006/relationships/hyperlink" Target="http://www.focuseducational.com/" TargetMode="External"/><Relationship Id="rId9" Type="http://schemas.openxmlformats.org/officeDocument/2006/relationships/image" Target="../media/image79.jpe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4.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9.jpe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aqa.org.uk/find-past-papers-and-mark-schemes" TargetMode="Externa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3" Type="http://schemas.openxmlformats.org/officeDocument/2006/relationships/image" Target="../media/image94.png"/><Relationship Id="rId7" Type="http://schemas.openxmlformats.org/officeDocument/2006/relationships/image" Target="../media/image98.svg"/><Relationship Id="rId12" Type="http://schemas.openxmlformats.org/officeDocument/2006/relationships/image" Target="../media/image103.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96.sv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svg"/></Relationships>
</file>

<file path=ppt/slides/_rels/slide5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93.png"/><Relationship Id="rId7"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5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14.png"/><Relationship Id="rId7" Type="http://schemas.openxmlformats.org/officeDocument/2006/relationships/diagramLayout" Target="../diagrams/layout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93.png"/><Relationship Id="rId10" Type="http://schemas.microsoft.com/office/2007/relationships/diagramDrawing" Target="../diagrams/drawing1.xml"/><Relationship Id="rId4" Type="http://schemas.openxmlformats.org/officeDocument/2006/relationships/image" Target="../media/image115.png"/><Relationship Id="rId9" Type="http://schemas.openxmlformats.org/officeDocument/2006/relationships/diagramColors" Target="../diagrams/colors1.xml"/></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3.jpeg"/><Relationship Id="rId4" Type="http://schemas.openxmlformats.org/officeDocument/2006/relationships/image" Target="../media/image142.png"/></Relationships>
</file>

<file path=ppt/slides/_rels/slide64.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3152-79CC-4EBF-B9FC-C19D04D6C25E}"/>
              </a:ext>
            </a:extLst>
          </p:cNvPr>
          <p:cNvSpPr>
            <a:spLocks noGrp="1"/>
          </p:cNvSpPr>
          <p:nvPr>
            <p:ph type="ctrTitle"/>
          </p:nvPr>
        </p:nvSpPr>
        <p:spPr>
          <a:xfrm>
            <a:off x="1160014" y="2396971"/>
            <a:ext cx="9200225" cy="1908697"/>
          </a:xfrm>
        </p:spPr>
        <p:txBody>
          <a:bodyPr/>
          <a:lstStyle/>
          <a:p>
            <a:r>
              <a:rPr lang="en-GB" sz="4400" dirty="0"/>
              <a:t>Welcome to the Year 11 Support Evening. </a:t>
            </a:r>
            <a:br>
              <a:rPr lang="en-GB" sz="4400" dirty="0"/>
            </a:br>
            <a:br>
              <a:rPr lang="en-GB" sz="4400" dirty="0"/>
            </a:br>
            <a:r>
              <a:rPr lang="en-GB" sz="4400" dirty="0"/>
              <a:t>26</a:t>
            </a:r>
            <a:r>
              <a:rPr lang="en-GB" sz="4400" baseline="30000" dirty="0"/>
              <a:t>th</a:t>
            </a:r>
            <a:r>
              <a:rPr lang="en-GB" sz="4400" dirty="0"/>
              <a:t> September </a:t>
            </a:r>
          </a:p>
        </p:txBody>
      </p:sp>
    </p:spTree>
    <p:extLst>
      <p:ext uri="{BB962C8B-B14F-4D97-AF65-F5344CB8AC3E}">
        <p14:creationId xmlns:p14="http://schemas.microsoft.com/office/powerpoint/2010/main" val="3655019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ukc-powerpoint.officeapps.live.com/pods/GetClipboardImage.ashx?Id=b52248f4-9506-4fb2-94fe-20c5d53d57c9&amp;DC=GUK1&amp;pkey=75ab82ac-34fa-491b-9cb6-b9d58028037a&amp;wdwaccluster=GUK1">
            <a:extLst>
              <a:ext uri="{FF2B5EF4-FFF2-40B4-BE49-F238E27FC236}">
                <a16:creationId xmlns:a16="http://schemas.microsoft.com/office/drawing/2014/main" id="{20E39E2D-E41D-4DB3-A5BF-AFB34DF56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8580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882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ukc-powerpoint.officeapps.live.com/pods/GetClipboardImage.ashx?Id=fa3a8050-3cc4-444c-80ba-e696cd483660&amp;DC=GUK1&amp;pkey=1a0d07f4-0b44-42f1-83d6-3cf95222938e&amp;wdwaccluster=GUK1">
            <a:extLst>
              <a:ext uri="{FF2B5EF4-FFF2-40B4-BE49-F238E27FC236}">
                <a16:creationId xmlns:a16="http://schemas.microsoft.com/office/drawing/2014/main" id="{A3D3E809-22B5-4DC8-B137-3D895E498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8580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519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kc-powerpoint.officeapps.live.com/pods/GetClipboardImage.ashx?Id=5a021251-62a9-44ae-893a-c8f47615dc25&amp;DC=GUK1&amp;pkey=5a1ff19c-a9bb-4984-8142-8f262c67e8a4&amp;wdwaccluster=GUK1">
            <a:extLst>
              <a:ext uri="{FF2B5EF4-FFF2-40B4-BE49-F238E27FC236}">
                <a16:creationId xmlns:a16="http://schemas.microsoft.com/office/drawing/2014/main" id="{C6154BB7-DC21-4E1F-BBFB-E6DFEF71D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39337"/>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778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ukc-powerpoint.officeapps.live.com/pods/GetClipboardImage.ashx?Id=b338307f-db1c-457f-b3e5-af004c6efeec&amp;DC=GUK1&amp;pkey=b451123c-b024-4d48-9f9b-6cc11597c4f6&amp;wdwaccluster=GUK1">
            <a:extLst>
              <a:ext uri="{FF2B5EF4-FFF2-40B4-BE49-F238E27FC236}">
                <a16:creationId xmlns:a16="http://schemas.microsoft.com/office/drawing/2014/main" id="{32C3F355-5DFC-46F5-B6B9-B9E66A88E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8580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950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B2E32A-66A2-6CB0-D71A-CD2403A0458D}"/>
              </a:ext>
            </a:extLst>
          </p:cNvPr>
          <p:cNvGrpSpPr/>
          <p:nvPr/>
        </p:nvGrpSpPr>
        <p:grpSpPr>
          <a:xfrm>
            <a:off x="696411" y="1344131"/>
            <a:ext cx="5448034" cy="3979645"/>
            <a:chOff x="230704" y="1914780"/>
            <a:chExt cx="5448034" cy="3979645"/>
          </a:xfrm>
        </p:grpSpPr>
        <p:grpSp>
          <p:nvGrpSpPr>
            <p:cNvPr id="12" name="Group 11">
              <a:extLst>
                <a:ext uri="{FF2B5EF4-FFF2-40B4-BE49-F238E27FC236}">
                  <a16:creationId xmlns:a16="http://schemas.microsoft.com/office/drawing/2014/main" id="{D01528A4-B8CB-FB4E-B17B-370DFE4B8CFB}"/>
                </a:ext>
              </a:extLst>
            </p:cNvPr>
            <p:cNvGrpSpPr/>
            <p:nvPr/>
          </p:nvGrpSpPr>
          <p:grpSpPr>
            <a:xfrm>
              <a:off x="732717" y="1914780"/>
              <a:ext cx="1434067" cy="1434067"/>
              <a:chOff x="6278297" y="3077441"/>
              <a:chExt cx="1434067" cy="1434067"/>
            </a:xfrm>
          </p:grpSpPr>
          <p:sp>
            <p:nvSpPr>
              <p:cNvPr id="31" name="Oval 30">
                <a:extLst>
                  <a:ext uri="{FF2B5EF4-FFF2-40B4-BE49-F238E27FC236}">
                    <a16:creationId xmlns:a16="http://schemas.microsoft.com/office/drawing/2014/main" id="{52C0742E-52AE-C843-987B-CA96EAF02A81}"/>
                  </a:ext>
                </a:extLst>
              </p:cNvPr>
              <p:cNvSpPr/>
              <p:nvPr/>
            </p:nvSpPr>
            <p:spPr>
              <a:xfrm>
                <a:off x="6278298" y="3077441"/>
                <a:ext cx="1434066" cy="1434067"/>
              </a:xfrm>
              <a:prstGeom prst="ellipse">
                <a:avLst/>
              </a:prstGeom>
              <a:solidFill>
                <a:srgbClr val="F6817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3F3E"/>
                  </a:solidFill>
                </a:endParaRPr>
              </a:p>
            </p:txBody>
          </p:sp>
          <p:sp>
            <p:nvSpPr>
              <p:cNvPr id="5" name="TextBox 4">
                <a:extLst>
                  <a:ext uri="{FF2B5EF4-FFF2-40B4-BE49-F238E27FC236}">
                    <a16:creationId xmlns:a16="http://schemas.microsoft.com/office/drawing/2014/main" id="{63AF8885-AFEB-0A45-B6A5-A96F369E8BBF}"/>
                  </a:ext>
                </a:extLst>
              </p:cNvPr>
              <p:cNvSpPr txBox="1"/>
              <p:nvPr/>
            </p:nvSpPr>
            <p:spPr>
              <a:xfrm>
                <a:off x="6278297" y="3327934"/>
                <a:ext cx="1434067" cy="923330"/>
              </a:xfrm>
              <a:prstGeom prst="rect">
                <a:avLst/>
              </a:prstGeom>
              <a:noFill/>
            </p:spPr>
            <p:txBody>
              <a:bodyPr wrap="square" rtlCol="0">
                <a:spAutoFit/>
              </a:bodyPr>
              <a:lstStyle/>
              <a:p>
                <a:pPr algn="ctr"/>
                <a:r>
                  <a:rPr lang="en-GB">
                    <a:solidFill>
                      <a:schemeClr val="bg1"/>
                    </a:solidFill>
                    <a:latin typeface="Arial" panose="020B0604020202020204" pitchFamily="34" charset="0"/>
                    <a:cs typeface="Arial" panose="020B0604020202020204" pitchFamily="34" charset="0"/>
                  </a:rPr>
                  <a:t>3-5 </a:t>
                </a:r>
              </a:p>
              <a:p>
                <a:pPr algn="ctr"/>
                <a:r>
                  <a:rPr lang="en-GB">
                    <a:solidFill>
                      <a:schemeClr val="bg1"/>
                    </a:solidFill>
                    <a:latin typeface="Arial" panose="020B0604020202020204" pitchFamily="34" charset="0"/>
                    <a:cs typeface="Arial" panose="020B0604020202020204" pitchFamily="34" charset="0"/>
                  </a:rPr>
                  <a:t>minute </a:t>
                </a:r>
              </a:p>
              <a:p>
                <a:pPr algn="ctr"/>
                <a:r>
                  <a:rPr lang="en-GB">
                    <a:solidFill>
                      <a:schemeClr val="bg1"/>
                    </a:solidFill>
                    <a:latin typeface="Arial" panose="020B0604020202020204" pitchFamily="34" charset="0"/>
                    <a:cs typeface="Arial" panose="020B0604020202020204" pitchFamily="34" charset="0"/>
                  </a:rPr>
                  <a:t>‘Pods’</a:t>
                </a:r>
              </a:p>
            </p:txBody>
          </p:sp>
        </p:grpSp>
        <p:grpSp>
          <p:nvGrpSpPr>
            <p:cNvPr id="14" name="Group 13">
              <a:extLst>
                <a:ext uri="{FF2B5EF4-FFF2-40B4-BE49-F238E27FC236}">
                  <a16:creationId xmlns:a16="http://schemas.microsoft.com/office/drawing/2014/main" id="{093E8787-6AA6-BC45-A82E-0C5D3397CF0C}"/>
                </a:ext>
              </a:extLst>
            </p:cNvPr>
            <p:cNvGrpSpPr/>
            <p:nvPr/>
          </p:nvGrpSpPr>
          <p:grpSpPr>
            <a:xfrm>
              <a:off x="2386501" y="1932118"/>
              <a:ext cx="1441636" cy="1434067"/>
              <a:chOff x="7911360" y="4140612"/>
              <a:chExt cx="1441636" cy="1434067"/>
            </a:xfrm>
          </p:grpSpPr>
          <p:sp>
            <p:nvSpPr>
              <p:cNvPr id="38" name="Oval 37">
                <a:extLst>
                  <a:ext uri="{FF2B5EF4-FFF2-40B4-BE49-F238E27FC236}">
                    <a16:creationId xmlns:a16="http://schemas.microsoft.com/office/drawing/2014/main" id="{0EE8C68B-8D8F-C243-B4ED-DBD30AD5135A}"/>
                  </a:ext>
                </a:extLst>
              </p:cNvPr>
              <p:cNvSpPr/>
              <p:nvPr/>
            </p:nvSpPr>
            <p:spPr>
              <a:xfrm>
                <a:off x="7911360" y="4140612"/>
                <a:ext cx="1434066" cy="1434067"/>
              </a:xfrm>
              <a:prstGeom prst="ellipse">
                <a:avLst/>
              </a:prstGeom>
              <a:solidFill>
                <a:srgbClr val="F6817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3F3E"/>
                  </a:solidFill>
                </a:endParaRPr>
              </a:p>
            </p:txBody>
          </p:sp>
          <p:sp>
            <p:nvSpPr>
              <p:cNvPr id="39" name="TextBox 38">
                <a:extLst>
                  <a:ext uri="{FF2B5EF4-FFF2-40B4-BE49-F238E27FC236}">
                    <a16:creationId xmlns:a16="http://schemas.microsoft.com/office/drawing/2014/main" id="{8EF32D1A-6E09-E445-AB57-C130A080674E}"/>
                  </a:ext>
                </a:extLst>
              </p:cNvPr>
              <p:cNvSpPr txBox="1"/>
              <p:nvPr/>
            </p:nvSpPr>
            <p:spPr>
              <a:xfrm>
                <a:off x="7918929" y="4510875"/>
                <a:ext cx="1434067" cy="646331"/>
              </a:xfrm>
              <a:prstGeom prst="rect">
                <a:avLst/>
              </a:prstGeom>
              <a:noFill/>
            </p:spPr>
            <p:txBody>
              <a:bodyPr wrap="square" rtlCol="0">
                <a:spAutoFit/>
              </a:bodyPr>
              <a:lstStyle/>
              <a:p>
                <a:pPr algn="ctr"/>
                <a:r>
                  <a:rPr lang="en-GB">
                    <a:solidFill>
                      <a:schemeClr val="bg1"/>
                    </a:solidFill>
                    <a:latin typeface="Arial" panose="020B0604020202020204" pitchFamily="34" charset="0"/>
                    <a:cs typeface="Arial" panose="020B0604020202020204" pitchFamily="34" charset="0"/>
                  </a:rPr>
                  <a:t>28+</a:t>
                </a:r>
              </a:p>
              <a:p>
                <a:pPr algn="ctr"/>
                <a:r>
                  <a:rPr lang="en-GB">
                    <a:solidFill>
                      <a:schemeClr val="bg1"/>
                    </a:solidFill>
                    <a:latin typeface="Arial" panose="020B0604020202020204" pitchFamily="34" charset="0"/>
                    <a:cs typeface="Arial" panose="020B0604020202020204" pitchFamily="34" charset="0"/>
                  </a:rPr>
                  <a:t>subjects</a:t>
                </a:r>
              </a:p>
            </p:txBody>
          </p:sp>
        </p:grpSp>
        <p:grpSp>
          <p:nvGrpSpPr>
            <p:cNvPr id="49" name="Group 48">
              <a:extLst>
                <a:ext uri="{FF2B5EF4-FFF2-40B4-BE49-F238E27FC236}">
                  <a16:creationId xmlns:a16="http://schemas.microsoft.com/office/drawing/2014/main" id="{C10A58A3-8C1C-1241-8C86-9ED1908C9D25}"/>
                </a:ext>
              </a:extLst>
            </p:cNvPr>
            <p:cNvGrpSpPr/>
            <p:nvPr/>
          </p:nvGrpSpPr>
          <p:grpSpPr>
            <a:xfrm>
              <a:off x="3986202" y="1932118"/>
              <a:ext cx="1434068" cy="1434067"/>
              <a:chOff x="7911358" y="4197841"/>
              <a:chExt cx="1434068" cy="1434067"/>
            </a:xfrm>
          </p:grpSpPr>
          <p:sp>
            <p:nvSpPr>
              <p:cNvPr id="50" name="Oval 49">
                <a:extLst>
                  <a:ext uri="{FF2B5EF4-FFF2-40B4-BE49-F238E27FC236}">
                    <a16:creationId xmlns:a16="http://schemas.microsoft.com/office/drawing/2014/main" id="{5EAE05D1-6687-8B42-B398-E5F5E9378B2E}"/>
                  </a:ext>
                </a:extLst>
              </p:cNvPr>
              <p:cNvSpPr/>
              <p:nvPr/>
            </p:nvSpPr>
            <p:spPr>
              <a:xfrm>
                <a:off x="7911360" y="4197841"/>
                <a:ext cx="1434066" cy="1434067"/>
              </a:xfrm>
              <a:prstGeom prst="ellipse">
                <a:avLst/>
              </a:prstGeom>
              <a:solidFill>
                <a:srgbClr val="F6817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3F3E"/>
                  </a:solidFill>
                </a:endParaRPr>
              </a:p>
            </p:txBody>
          </p:sp>
          <p:sp>
            <p:nvSpPr>
              <p:cNvPr id="51" name="TextBox 50">
                <a:extLst>
                  <a:ext uri="{FF2B5EF4-FFF2-40B4-BE49-F238E27FC236}">
                    <a16:creationId xmlns:a16="http://schemas.microsoft.com/office/drawing/2014/main" id="{D5DC351C-D776-D047-B33B-59CD91AA9469}"/>
                  </a:ext>
                </a:extLst>
              </p:cNvPr>
              <p:cNvSpPr txBox="1"/>
              <p:nvPr/>
            </p:nvSpPr>
            <p:spPr>
              <a:xfrm>
                <a:off x="7911358" y="4623524"/>
                <a:ext cx="1434067" cy="646331"/>
              </a:xfrm>
              <a:prstGeom prst="rect">
                <a:avLst/>
              </a:prstGeom>
              <a:noFill/>
            </p:spPr>
            <p:txBody>
              <a:bodyPr wrap="square" rtlCol="0">
                <a:spAutoFit/>
              </a:bodyPr>
              <a:lstStyle/>
              <a:p>
                <a:pPr algn="ctr"/>
                <a:r>
                  <a:rPr lang="en-GB">
                    <a:solidFill>
                      <a:schemeClr val="bg1"/>
                    </a:solidFill>
                    <a:latin typeface="Arial" panose="020B0604020202020204" pitchFamily="34" charset="0"/>
                    <a:cs typeface="Arial" panose="020B0604020202020204" pitchFamily="34" charset="0"/>
                  </a:rPr>
                  <a:t>Easy</a:t>
                </a:r>
              </a:p>
              <a:p>
                <a:pPr algn="ctr"/>
                <a:r>
                  <a:rPr lang="en-GB">
                    <a:solidFill>
                      <a:schemeClr val="bg1"/>
                    </a:solidFill>
                    <a:latin typeface="Arial" panose="020B0604020202020204" pitchFamily="34" charset="0"/>
                    <a:cs typeface="Arial" panose="020B0604020202020204" pitchFamily="34" charset="0"/>
                  </a:rPr>
                  <a:t>to use</a:t>
                </a:r>
              </a:p>
            </p:txBody>
          </p:sp>
        </p:grpSp>
        <p:pic>
          <p:nvPicPr>
            <p:cNvPr id="18" name="Picture 17" descr="A screenshot of a computer&#10;&#10;Description automatically generated">
              <a:extLst>
                <a:ext uri="{FF2B5EF4-FFF2-40B4-BE49-F238E27FC236}">
                  <a16:creationId xmlns:a16="http://schemas.microsoft.com/office/drawing/2014/main" id="{766A3EF0-F690-F047-86D9-583398616D02}"/>
                </a:ext>
              </a:extLst>
            </p:cNvPr>
            <p:cNvPicPr>
              <a:picLocks noChangeAspect="1"/>
            </p:cNvPicPr>
            <p:nvPr/>
          </p:nvPicPr>
          <p:blipFill>
            <a:blip r:embed="rId3"/>
            <a:stretch>
              <a:fillRect/>
            </a:stretch>
          </p:blipFill>
          <p:spPr>
            <a:xfrm>
              <a:off x="230704" y="3599499"/>
              <a:ext cx="5448034" cy="2294926"/>
            </a:xfrm>
            <a:prstGeom prst="rect">
              <a:avLst/>
            </a:prstGeom>
          </p:spPr>
        </p:pic>
      </p:grpSp>
      <p:sp>
        <p:nvSpPr>
          <p:cNvPr id="13" name="TextBox 12">
            <a:extLst>
              <a:ext uri="{FF2B5EF4-FFF2-40B4-BE49-F238E27FC236}">
                <a16:creationId xmlns:a16="http://schemas.microsoft.com/office/drawing/2014/main" id="{F95D3BB7-0F9C-48EE-93CE-40527F96D3BE}"/>
              </a:ext>
            </a:extLst>
          </p:cNvPr>
          <p:cNvSpPr txBox="1"/>
          <p:nvPr/>
        </p:nvSpPr>
        <p:spPr>
          <a:xfrm>
            <a:off x="-313372" y="320266"/>
            <a:ext cx="7467600" cy="707886"/>
          </a:xfrm>
          <a:prstGeom prst="rect">
            <a:avLst/>
          </a:prstGeom>
          <a:noFill/>
        </p:spPr>
        <p:txBody>
          <a:bodyPr wrap="square" rtlCol="0">
            <a:spAutoFit/>
          </a:bodyPr>
          <a:lstStyle/>
          <a:p>
            <a:r>
              <a:rPr lang="en-US" sz="4000" b="1">
                <a:solidFill>
                  <a:srgbClr val="DD0678"/>
                </a:solidFill>
                <a:latin typeface="Arial" panose="020B0604020202020204" pitchFamily="34" charset="0"/>
                <a:cs typeface="Arial" panose="020B0604020202020204" pitchFamily="34" charset="0"/>
              </a:rPr>
              <a:t> </a:t>
            </a:r>
            <a:endParaRPr lang="en-GB" sz="4400" b="1">
              <a:solidFill>
                <a:srgbClr val="DD0678"/>
              </a:solidFill>
              <a:latin typeface="Arial" panose="020B0604020202020204" pitchFamily="34" charset="0"/>
              <a:cs typeface="Arial" panose="020B0604020202020204" pitchFamily="34" charset="0"/>
            </a:endParaRPr>
          </a:p>
        </p:txBody>
      </p:sp>
      <p:sp>
        <p:nvSpPr>
          <p:cNvPr id="35" name="Title 1">
            <a:extLst>
              <a:ext uri="{FF2B5EF4-FFF2-40B4-BE49-F238E27FC236}">
                <a16:creationId xmlns:a16="http://schemas.microsoft.com/office/drawing/2014/main" id="{EA93712F-6B37-41FD-B0DF-716A775CDF3B}"/>
              </a:ext>
            </a:extLst>
          </p:cNvPr>
          <p:cNvSpPr txBox="1">
            <a:spLocks/>
          </p:cNvSpPr>
          <p:nvPr/>
        </p:nvSpPr>
        <p:spPr>
          <a:xfrm>
            <a:off x="849150" y="472008"/>
            <a:ext cx="6654309" cy="60491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F265C"/>
                </a:solidFill>
                <a:latin typeface="Museo Sans 500" panose="02000000000000000000" pitchFamily="50" charset="0"/>
                <a:ea typeface="+mj-ea"/>
                <a:cs typeface="+mj-cs"/>
              </a:defRPr>
            </a:lvl1pPr>
          </a:lstStyle>
          <a:p>
            <a:r>
              <a:rPr lang="en-GB"/>
              <a:t>GCSEpod</a:t>
            </a:r>
          </a:p>
        </p:txBody>
      </p:sp>
      <p:sp>
        <p:nvSpPr>
          <p:cNvPr id="15" name="TextBox 14">
            <a:extLst>
              <a:ext uri="{FF2B5EF4-FFF2-40B4-BE49-F238E27FC236}">
                <a16:creationId xmlns:a16="http://schemas.microsoft.com/office/drawing/2014/main" id="{960E2104-06FD-15C9-F9FB-9CA61132B2B6}"/>
              </a:ext>
            </a:extLst>
          </p:cNvPr>
          <p:cNvSpPr txBox="1"/>
          <p:nvPr/>
        </p:nvSpPr>
        <p:spPr>
          <a:xfrm>
            <a:off x="7566728" y="4623149"/>
            <a:ext cx="3426847" cy="2031325"/>
          </a:xfrm>
          <a:prstGeom prst="rect">
            <a:avLst/>
          </a:prstGeom>
          <a:noFill/>
        </p:spPr>
        <p:txBody>
          <a:bodyPr wrap="square" rtlCol="0">
            <a:spAutoFit/>
          </a:bodyPr>
          <a:lstStyle/>
          <a:p>
            <a:r>
              <a:rPr lang="en-US">
                <a:solidFill>
                  <a:srgbClr val="393D3D"/>
                </a:solidFill>
                <a:latin typeface="Museo Sans 300" panose="02000000000000000000" pitchFamily="50" charset="0"/>
                <a:cs typeface="Arial" panose="020B0604020202020204" pitchFamily="34" charset="0"/>
              </a:rPr>
              <a:t>Pods are 3-5 minute videos designed to keep your child engaged. They have audio and visual content that is mapped their exam board. </a:t>
            </a:r>
          </a:p>
          <a:p>
            <a:endParaRPr lang="en-US">
              <a:solidFill>
                <a:srgbClr val="393D3D"/>
              </a:solidFill>
              <a:latin typeface="Museo Sans 300" panose="02000000000000000000" pitchFamily="50" charset="0"/>
              <a:cs typeface="Arial" panose="020B0604020202020204" pitchFamily="34" charset="0"/>
            </a:endParaRPr>
          </a:p>
          <a:p>
            <a:endParaRPr lang="en-GB">
              <a:solidFill>
                <a:srgbClr val="393D3D"/>
              </a:solidFill>
              <a:latin typeface="Museo Sans 300" panose="02000000000000000000" pitchFamily="50" charset="0"/>
              <a:cs typeface="Arial" panose="020B0604020202020204" pitchFamily="34" charset="0"/>
            </a:endParaRPr>
          </a:p>
        </p:txBody>
      </p:sp>
      <p:pic>
        <p:nvPicPr>
          <p:cNvPr id="16" name="Picture 15" descr="Chart, bubble chart&#10;&#10;Description automatically generated">
            <a:extLst>
              <a:ext uri="{FF2B5EF4-FFF2-40B4-BE49-F238E27FC236}">
                <a16:creationId xmlns:a16="http://schemas.microsoft.com/office/drawing/2014/main" id="{05E6D35F-92F6-7807-DC2F-B5236ECD2A39}"/>
              </a:ext>
            </a:extLst>
          </p:cNvPr>
          <p:cNvPicPr>
            <a:picLocks noChangeAspect="1"/>
          </p:cNvPicPr>
          <p:nvPr/>
        </p:nvPicPr>
        <p:blipFill>
          <a:blip r:embed="rId4"/>
          <a:stretch>
            <a:fillRect/>
          </a:stretch>
        </p:blipFill>
        <p:spPr>
          <a:xfrm rot="500445">
            <a:off x="7608182" y="1239013"/>
            <a:ext cx="3192227" cy="28960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935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92B07CF-A7EE-43D5-BC49-D32E9BBBB7F9}"/>
              </a:ext>
            </a:extLst>
          </p:cNvPr>
          <p:cNvSpPr txBox="1"/>
          <p:nvPr/>
        </p:nvSpPr>
        <p:spPr>
          <a:xfrm>
            <a:off x="2312972" y="125398"/>
            <a:ext cx="8139543" cy="1015663"/>
          </a:xfrm>
          <a:prstGeom prst="rect">
            <a:avLst/>
          </a:prstGeom>
          <a:noFill/>
        </p:spPr>
        <p:txBody>
          <a:bodyPr wrap="square">
            <a:spAutoFit/>
          </a:bodyPr>
          <a:lstStyle/>
          <a:p>
            <a:r>
              <a:rPr lang="en-GB" sz="6000" b="1">
                <a:solidFill>
                  <a:schemeClr val="bg1"/>
                </a:solidFill>
              </a:rPr>
              <a:t>Teacher Introduction</a:t>
            </a:r>
          </a:p>
        </p:txBody>
      </p:sp>
      <p:sp>
        <p:nvSpPr>
          <p:cNvPr id="14" name="TextBox 13">
            <a:extLst>
              <a:ext uri="{FF2B5EF4-FFF2-40B4-BE49-F238E27FC236}">
                <a16:creationId xmlns:a16="http://schemas.microsoft.com/office/drawing/2014/main" id="{BBCB1320-90BC-4632-8BF9-528E0E8BE3D9}"/>
              </a:ext>
            </a:extLst>
          </p:cNvPr>
          <p:cNvSpPr txBox="1"/>
          <p:nvPr/>
        </p:nvSpPr>
        <p:spPr>
          <a:xfrm>
            <a:off x="943569" y="667014"/>
            <a:ext cx="7254240" cy="707886"/>
          </a:xfrm>
          <a:prstGeom prst="rect">
            <a:avLst/>
          </a:prstGeom>
          <a:noFill/>
        </p:spPr>
        <p:txBody>
          <a:bodyPr wrap="square" rtlCol="0">
            <a:spAutoFit/>
          </a:bodyPr>
          <a:lstStyle/>
          <a:p>
            <a:r>
              <a:rPr lang="en-US" sz="4000" b="1">
                <a:solidFill>
                  <a:srgbClr val="DD0678"/>
                </a:solidFill>
                <a:latin typeface="Arial" panose="020B0604020202020204" pitchFamily="34" charset="0"/>
                <a:cs typeface="Arial" panose="020B0604020202020204" pitchFamily="34" charset="0"/>
              </a:rPr>
              <a:t>Active and effective revision</a:t>
            </a:r>
            <a:endParaRPr lang="en-GB" sz="4000">
              <a:solidFill>
                <a:srgbClr val="393D3D"/>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FD970CE2-F47A-029A-C4A8-418DA5C54CBB}"/>
              </a:ext>
            </a:extLst>
          </p:cNvPr>
          <p:cNvGrpSpPr/>
          <p:nvPr/>
        </p:nvGrpSpPr>
        <p:grpSpPr>
          <a:xfrm>
            <a:off x="593663" y="1570886"/>
            <a:ext cx="11758916" cy="2384823"/>
            <a:chOff x="270933" y="1704388"/>
            <a:chExt cx="11758916" cy="2384823"/>
          </a:xfrm>
        </p:grpSpPr>
        <p:pic>
          <p:nvPicPr>
            <p:cNvPr id="16" name="Picture 15" descr="A picture containing application&#10;&#10;Description automatically generated">
              <a:extLst>
                <a:ext uri="{FF2B5EF4-FFF2-40B4-BE49-F238E27FC236}">
                  <a16:creationId xmlns:a16="http://schemas.microsoft.com/office/drawing/2014/main" id="{C7B20304-1445-3347-91F2-B8A1DF56EEAB}"/>
                </a:ext>
              </a:extLst>
            </p:cNvPr>
            <p:cNvPicPr>
              <a:picLocks noChangeAspect="1"/>
            </p:cNvPicPr>
            <p:nvPr/>
          </p:nvPicPr>
          <p:blipFill rotWithShape="1">
            <a:blip r:embed="rId3"/>
            <a:srcRect l="36245" t="35738" r="36023" b="36048"/>
            <a:stretch/>
          </p:blipFill>
          <p:spPr>
            <a:xfrm>
              <a:off x="270933" y="1704388"/>
              <a:ext cx="2062448" cy="2088680"/>
            </a:xfrm>
            <a:prstGeom prst="rect">
              <a:avLst/>
            </a:prstGeom>
          </p:spPr>
        </p:pic>
        <p:cxnSp>
          <p:nvCxnSpPr>
            <p:cNvPr id="9" name="Straight Connector 8">
              <a:extLst>
                <a:ext uri="{FF2B5EF4-FFF2-40B4-BE49-F238E27FC236}">
                  <a16:creationId xmlns:a16="http://schemas.microsoft.com/office/drawing/2014/main" id="{6605E9C6-70B9-9D49-A861-90435F04CAB7}"/>
                </a:ext>
              </a:extLst>
            </p:cNvPr>
            <p:cNvCxnSpPr>
              <a:cxnSpLocks/>
            </p:cNvCxnSpPr>
            <p:nvPr/>
          </p:nvCxnSpPr>
          <p:spPr>
            <a:xfrm>
              <a:off x="355767" y="4089211"/>
              <a:ext cx="11628561" cy="0"/>
            </a:xfrm>
            <a:prstGeom prst="line">
              <a:avLst/>
            </a:prstGeom>
            <a:ln w="19050">
              <a:solidFill>
                <a:srgbClr val="FFDBD6"/>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2A62647-DA9A-144B-B19E-9AE510F21CA4}"/>
                </a:ext>
              </a:extLst>
            </p:cNvPr>
            <p:cNvGrpSpPr/>
            <p:nvPr/>
          </p:nvGrpSpPr>
          <p:grpSpPr>
            <a:xfrm>
              <a:off x="9134884" y="2234946"/>
              <a:ext cx="2320369" cy="553998"/>
              <a:chOff x="9134884" y="2234946"/>
              <a:chExt cx="2320369" cy="553998"/>
            </a:xfrm>
          </p:grpSpPr>
          <p:sp>
            <p:nvSpPr>
              <p:cNvPr id="38" name="TextBox 37">
                <a:extLst>
                  <a:ext uri="{FF2B5EF4-FFF2-40B4-BE49-F238E27FC236}">
                    <a16:creationId xmlns:a16="http://schemas.microsoft.com/office/drawing/2014/main" id="{98E85B47-3F34-1440-959A-EC30AD785D6C}"/>
                  </a:ext>
                </a:extLst>
              </p:cNvPr>
              <p:cNvSpPr txBox="1"/>
              <p:nvPr/>
            </p:nvSpPr>
            <p:spPr>
              <a:xfrm>
                <a:off x="9916071" y="2234946"/>
                <a:ext cx="1539182" cy="553998"/>
              </a:xfrm>
              <a:prstGeom prst="rect">
                <a:avLst/>
              </a:prstGeom>
              <a:noFill/>
            </p:spPr>
            <p:txBody>
              <a:bodyPr wrap="square" rtlCol="0">
                <a:spAutoFit/>
              </a:bodyPr>
              <a:lstStyle/>
              <a:p>
                <a:pPr algn="ctr"/>
                <a:r>
                  <a:rPr lang="en-GB" sz="3000">
                    <a:solidFill>
                      <a:srgbClr val="F68171"/>
                    </a:solidFill>
                    <a:latin typeface="Bradley Hand" pitchFamily="2" charset="77"/>
                  </a:rPr>
                  <a:t>1-2-1</a:t>
                </a:r>
              </a:p>
            </p:txBody>
          </p:sp>
          <p:pic>
            <p:nvPicPr>
              <p:cNvPr id="43" name="Picture 42" descr="A picture containing holding&#10;&#10;Description automatically generated">
                <a:extLst>
                  <a:ext uri="{FF2B5EF4-FFF2-40B4-BE49-F238E27FC236}">
                    <a16:creationId xmlns:a16="http://schemas.microsoft.com/office/drawing/2014/main" id="{27386ECB-EC2E-4143-8F05-A562393AB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692105">
                <a:off x="9458357" y="2066481"/>
                <a:ext cx="255516" cy="902461"/>
              </a:xfrm>
              <a:prstGeom prst="rect">
                <a:avLst/>
              </a:prstGeom>
            </p:spPr>
          </p:pic>
        </p:grpSp>
        <p:grpSp>
          <p:nvGrpSpPr>
            <p:cNvPr id="5" name="Group 4">
              <a:extLst>
                <a:ext uri="{FF2B5EF4-FFF2-40B4-BE49-F238E27FC236}">
                  <a16:creationId xmlns:a16="http://schemas.microsoft.com/office/drawing/2014/main" id="{1F758AFF-07B2-7045-A411-F00C19F45666}"/>
                </a:ext>
              </a:extLst>
            </p:cNvPr>
            <p:cNvGrpSpPr/>
            <p:nvPr/>
          </p:nvGrpSpPr>
          <p:grpSpPr>
            <a:xfrm>
              <a:off x="2411246" y="1756346"/>
              <a:ext cx="9044007" cy="461665"/>
              <a:chOff x="2457431" y="1777935"/>
              <a:chExt cx="9044007" cy="461665"/>
            </a:xfrm>
          </p:grpSpPr>
          <p:sp>
            <p:nvSpPr>
              <p:cNvPr id="17" name="TextBox 16">
                <a:extLst>
                  <a:ext uri="{FF2B5EF4-FFF2-40B4-BE49-F238E27FC236}">
                    <a16:creationId xmlns:a16="http://schemas.microsoft.com/office/drawing/2014/main" id="{A054B5CF-98E2-884C-AB40-2E5182BAFD83}"/>
                  </a:ext>
                </a:extLst>
              </p:cNvPr>
              <p:cNvSpPr txBox="1"/>
              <p:nvPr/>
            </p:nvSpPr>
            <p:spPr>
              <a:xfrm>
                <a:off x="2664160" y="1777935"/>
                <a:ext cx="8837278" cy="461665"/>
              </a:xfrm>
              <a:prstGeom prst="rect">
                <a:avLst/>
              </a:prstGeom>
              <a:noFill/>
            </p:spPr>
            <p:txBody>
              <a:bodyPr wrap="square" rtlCol="0">
                <a:spAutoFit/>
              </a:bodyPr>
              <a:lstStyle/>
              <a:p>
                <a:r>
                  <a:rPr lang="en-GB" sz="2300">
                    <a:solidFill>
                      <a:srgbClr val="393D3D"/>
                    </a:solidFill>
                    <a:latin typeface="Arial" panose="020B0604020202020204" pitchFamily="34" charset="0"/>
                    <a:cs typeface="Arial" panose="020B0604020202020204" pitchFamily="34" charset="0"/>
                  </a:rPr>
                  <a:t>Allows your child to test their knowledge after watching a Pod</a:t>
                </a:r>
              </a:p>
            </p:txBody>
          </p:sp>
          <p:sp>
            <p:nvSpPr>
              <p:cNvPr id="39" name="Oval 38">
                <a:extLst>
                  <a:ext uri="{FF2B5EF4-FFF2-40B4-BE49-F238E27FC236}">
                    <a16:creationId xmlns:a16="http://schemas.microsoft.com/office/drawing/2014/main" id="{091193C8-A875-F34E-9F03-5C67018FC0E5}"/>
                  </a:ext>
                </a:extLst>
              </p:cNvPr>
              <p:cNvSpPr/>
              <p:nvPr/>
            </p:nvSpPr>
            <p:spPr>
              <a:xfrm>
                <a:off x="2457431" y="1947435"/>
                <a:ext cx="122663" cy="122663"/>
              </a:xfrm>
              <a:prstGeom prst="ellipse">
                <a:avLst/>
              </a:prstGeom>
              <a:solidFill>
                <a:srgbClr val="F68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BD6"/>
                  </a:solidFill>
                </a:endParaRPr>
              </a:p>
            </p:txBody>
          </p:sp>
        </p:grpSp>
        <p:grpSp>
          <p:nvGrpSpPr>
            <p:cNvPr id="8" name="Group 7">
              <a:extLst>
                <a:ext uri="{FF2B5EF4-FFF2-40B4-BE49-F238E27FC236}">
                  <a16:creationId xmlns:a16="http://schemas.microsoft.com/office/drawing/2014/main" id="{B21DBDAD-E5A9-124C-A205-FD235B28DD4D}"/>
                </a:ext>
              </a:extLst>
            </p:cNvPr>
            <p:cNvGrpSpPr/>
            <p:nvPr/>
          </p:nvGrpSpPr>
          <p:grpSpPr>
            <a:xfrm>
              <a:off x="2457431" y="2264597"/>
              <a:ext cx="6994790" cy="461665"/>
              <a:chOff x="2457431" y="2264597"/>
              <a:chExt cx="6994790" cy="461665"/>
            </a:xfrm>
          </p:grpSpPr>
          <p:sp>
            <p:nvSpPr>
              <p:cNvPr id="37" name="TextBox 36">
                <a:extLst>
                  <a:ext uri="{FF2B5EF4-FFF2-40B4-BE49-F238E27FC236}">
                    <a16:creationId xmlns:a16="http://schemas.microsoft.com/office/drawing/2014/main" id="{9E81538C-B9FB-A348-9E78-49A4AC6AAE39}"/>
                  </a:ext>
                </a:extLst>
              </p:cNvPr>
              <p:cNvSpPr txBox="1"/>
              <p:nvPr/>
            </p:nvSpPr>
            <p:spPr>
              <a:xfrm>
                <a:off x="2667571" y="2264597"/>
                <a:ext cx="6784650" cy="461665"/>
              </a:xfrm>
              <a:prstGeom prst="rect">
                <a:avLst/>
              </a:prstGeom>
              <a:noFill/>
            </p:spPr>
            <p:txBody>
              <a:bodyPr wrap="square" rtlCol="0">
                <a:spAutoFit/>
              </a:bodyPr>
              <a:lstStyle/>
              <a:p>
                <a:r>
                  <a:rPr lang="en-GB" sz="2300">
                    <a:solidFill>
                      <a:srgbClr val="393D3D"/>
                    </a:solidFill>
                    <a:latin typeface="Arial" panose="020B0604020202020204" pitchFamily="34" charset="0"/>
                    <a:cs typeface="Arial" panose="020B0604020202020204" pitchFamily="34" charset="0"/>
                  </a:rPr>
                  <a:t>Provides scaffolded support like a teacher would </a:t>
                </a:r>
              </a:p>
            </p:txBody>
          </p:sp>
          <p:sp>
            <p:nvSpPr>
              <p:cNvPr id="40" name="Oval 39">
                <a:extLst>
                  <a:ext uri="{FF2B5EF4-FFF2-40B4-BE49-F238E27FC236}">
                    <a16:creationId xmlns:a16="http://schemas.microsoft.com/office/drawing/2014/main" id="{25FCC929-4845-044B-A455-3D84E3DC54F3}"/>
                  </a:ext>
                </a:extLst>
              </p:cNvPr>
              <p:cNvSpPr/>
              <p:nvPr/>
            </p:nvSpPr>
            <p:spPr>
              <a:xfrm>
                <a:off x="2457431" y="2449111"/>
                <a:ext cx="122663" cy="122663"/>
              </a:xfrm>
              <a:prstGeom prst="ellipse">
                <a:avLst/>
              </a:prstGeom>
              <a:solidFill>
                <a:srgbClr val="F68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BD6"/>
                  </a:solidFill>
                </a:endParaRPr>
              </a:p>
            </p:txBody>
          </p:sp>
        </p:grpSp>
        <p:grpSp>
          <p:nvGrpSpPr>
            <p:cNvPr id="10" name="Group 9">
              <a:extLst>
                <a:ext uri="{FF2B5EF4-FFF2-40B4-BE49-F238E27FC236}">
                  <a16:creationId xmlns:a16="http://schemas.microsoft.com/office/drawing/2014/main" id="{EDB6E20F-4BB8-104F-A41C-F4E3F49BEDC2}"/>
                </a:ext>
              </a:extLst>
            </p:cNvPr>
            <p:cNvGrpSpPr/>
            <p:nvPr/>
          </p:nvGrpSpPr>
          <p:grpSpPr>
            <a:xfrm>
              <a:off x="2457051" y="2767597"/>
              <a:ext cx="9527277" cy="461665"/>
              <a:chOff x="2457051" y="2767597"/>
              <a:chExt cx="9527277" cy="461665"/>
            </a:xfrm>
          </p:grpSpPr>
          <p:sp>
            <p:nvSpPr>
              <p:cNvPr id="41" name="TextBox 40">
                <a:extLst>
                  <a:ext uri="{FF2B5EF4-FFF2-40B4-BE49-F238E27FC236}">
                    <a16:creationId xmlns:a16="http://schemas.microsoft.com/office/drawing/2014/main" id="{3434CDAA-1D91-244B-9517-CA8178D42505}"/>
                  </a:ext>
                </a:extLst>
              </p:cNvPr>
              <p:cNvSpPr txBox="1"/>
              <p:nvPr/>
            </p:nvSpPr>
            <p:spPr>
              <a:xfrm>
                <a:off x="2642233" y="2767597"/>
                <a:ext cx="9342095" cy="461665"/>
              </a:xfrm>
              <a:prstGeom prst="rect">
                <a:avLst/>
              </a:prstGeom>
              <a:noFill/>
            </p:spPr>
            <p:txBody>
              <a:bodyPr wrap="square" rtlCol="0">
                <a:spAutoFit/>
              </a:bodyPr>
              <a:lstStyle/>
              <a:p>
                <a:r>
                  <a:rPr lang="en-GB" sz="2300">
                    <a:solidFill>
                      <a:srgbClr val="393D3D"/>
                    </a:solidFill>
                    <a:latin typeface="Arial" panose="020B0604020202020204" pitchFamily="34" charset="0"/>
                    <a:cs typeface="Arial" panose="020B0604020202020204" pitchFamily="34" charset="0"/>
                  </a:rPr>
                  <a:t>Helps identify misconception in knowledge and prepare for exams</a:t>
                </a:r>
              </a:p>
            </p:txBody>
          </p:sp>
          <p:sp>
            <p:nvSpPr>
              <p:cNvPr id="44" name="Oval 43">
                <a:extLst>
                  <a:ext uri="{FF2B5EF4-FFF2-40B4-BE49-F238E27FC236}">
                    <a16:creationId xmlns:a16="http://schemas.microsoft.com/office/drawing/2014/main" id="{031505A5-544C-4645-8AC8-761E9DF29E41}"/>
                  </a:ext>
                </a:extLst>
              </p:cNvPr>
              <p:cNvSpPr/>
              <p:nvPr/>
            </p:nvSpPr>
            <p:spPr>
              <a:xfrm>
                <a:off x="2457051" y="2946888"/>
                <a:ext cx="122663" cy="122663"/>
              </a:xfrm>
              <a:prstGeom prst="ellipse">
                <a:avLst/>
              </a:prstGeom>
              <a:solidFill>
                <a:srgbClr val="F68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BD6"/>
                  </a:solidFill>
                </a:endParaRPr>
              </a:p>
            </p:txBody>
          </p:sp>
        </p:grpSp>
        <p:grpSp>
          <p:nvGrpSpPr>
            <p:cNvPr id="11" name="Group 10">
              <a:extLst>
                <a:ext uri="{FF2B5EF4-FFF2-40B4-BE49-F238E27FC236}">
                  <a16:creationId xmlns:a16="http://schemas.microsoft.com/office/drawing/2014/main" id="{F2DD4AE1-12D6-EF42-B922-F762D287F852}"/>
                </a:ext>
              </a:extLst>
            </p:cNvPr>
            <p:cNvGrpSpPr/>
            <p:nvPr/>
          </p:nvGrpSpPr>
          <p:grpSpPr>
            <a:xfrm>
              <a:off x="2449236" y="3281534"/>
              <a:ext cx="9580613" cy="461665"/>
              <a:chOff x="2449236" y="3310827"/>
              <a:chExt cx="9580613" cy="461665"/>
            </a:xfrm>
          </p:grpSpPr>
          <p:sp>
            <p:nvSpPr>
              <p:cNvPr id="42" name="TextBox 41">
                <a:extLst>
                  <a:ext uri="{FF2B5EF4-FFF2-40B4-BE49-F238E27FC236}">
                    <a16:creationId xmlns:a16="http://schemas.microsoft.com/office/drawing/2014/main" id="{E223CF36-4A1C-E444-84FD-55C9A57E9E50}"/>
                  </a:ext>
                </a:extLst>
              </p:cNvPr>
              <p:cNvSpPr txBox="1"/>
              <p:nvPr/>
            </p:nvSpPr>
            <p:spPr>
              <a:xfrm>
                <a:off x="2687754" y="3310827"/>
                <a:ext cx="9342095" cy="461665"/>
              </a:xfrm>
              <a:prstGeom prst="rect">
                <a:avLst/>
              </a:prstGeom>
              <a:noFill/>
            </p:spPr>
            <p:txBody>
              <a:bodyPr wrap="square" rtlCol="0">
                <a:spAutoFit/>
              </a:bodyPr>
              <a:lstStyle/>
              <a:p>
                <a:r>
                  <a:rPr lang="en-GB" sz="2300">
                    <a:solidFill>
                      <a:srgbClr val="393D3D"/>
                    </a:solidFill>
                    <a:latin typeface="Arial" panose="020B0604020202020204" pitchFamily="34" charset="0"/>
                    <a:cs typeface="Arial" panose="020B0604020202020204" pitchFamily="34" charset="0"/>
                  </a:rPr>
                  <a:t>Get hints, win diamonds and watch their progress improve</a:t>
                </a:r>
              </a:p>
            </p:txBody>
          </p:sp>
          <p:sp>
            <p:nvSpPr>
              <p:cNvPr id="46" name="Oval 45">
                <a:extLst>
                  <a:ext uri="{FF2B5EF4-FFF2-40B4-BE49-F238E27FC236}">
                    <a16:creationId xmlns:a16="http://schemas.microsoft.com/office/drawing/2014/main" id="{B59517C4-6719-D149-A4FB-9147C1BBE9C0}"/>
                  </a:ext>
                </a:extLst>
              </p:cNvPr>
              <p:cNvSpPr/>
              <p:nvPr/>
            </p:nvSpPr>
            <p:spPr>
              <a:xfrm>
                <a:off x="2449236" y="3444665"/>
                <a:ext cx="122663" cy="122663"/>
              </a:xfrm>
              <a:prstGeom prst="ellipse">
                <a:avLst/>
              </a:prstGeom>
              <a:solidFill>
                <a:srgbClr val="F68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BD6"/>
                  </a:solidFill>
                </a:endParaRPr>
              </a:p>
            </p:txBody>
          </p:sp>
        </p:grpSp>
      </p:grpSp>
      <p:pic>
        <p:nvPicPr>
          <p:cNvPr id="6" name="Picture 5">
            <a:extLst>
              <a:ext uri="{FF2B5EF4-FFF2-40B4-BE49-F238E27FC236}">
                <a16:creationId xmlns:a16="http://schemas.microsoft.com/office/drawing/2014/main" id="{DB7DE42C-9926-7348-6441-B933C3281CF2}"/>
              </a:ext>
            </a:extLst>
          </p:cNvPr>
          <p:cNvPicPr>
            <a:picLocks noChangeAspect="1"/>
          </p:cNvPicPr>
          <p:nvPr/>
        </p:nvPicPr>
        <p:blipFill>
          <a:blip r:embed="rId5"/>
          <a:stretch>
            <a:fillRect/>
          </a:stretch>
        </p:blipFill>
        <p:spPr>
          <a:xfrm>
            <a:off x="1707782" y="4151695"/>
            <a:ext cx="8539983" cy="2615993"/>
          </a:xfrm>
          <a:prstGeom prst="rect">
            <a:avLst/>
          </a:prstGeom>
        </p:spPr>
      </p:pic>
    </p:spTree>
    <p:extLst>
      <p:ext uri="{BB962C8B-B14F-4D97-AF65-F5344CB8AC3E}">
        <p14:creationId xmlns:p14="http://schemas.microsoft.com/office/powerpoint/2010/main" val="319462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3152-79CC-4EBF-B9FC-C19D04D6C25E}"/>
              </a:ext>
            </a:extLst>
          </p:cNvPr>
          <p:cNvSpPr>
            <a:spLocks noGrp="1"/>
          </p:cNvSpPr>
          <p:nvPr>
            <p:ph type="ctrTitle"/>
          </p:nvPr>
        </p:nvSpPr>
        <p:spPr/>
        <p:txBody>
          <a:bodyPr/>
          <a:lstStyle/>
          <a:p>
            <a:r>
              <a:rPr lang="en-GB"/>
              <a:t>Year 11 English</a:t>
            </a:r>
          </a:p>
        </p:txBody>
      </p:sp>
      <p:sp>
        <p:nvSpPr>
          <p:cNvPr id="3" name="Subtitle 2">
            <a:extLst>
              <a:ext uri="{FF2B5EF4-FFF2-40B4-BE49-F238E27FC236}">
                <a16:creationId xmlns:a16="http://schemas.microsoft.com/office/drawing/2014/main" id="{2BDB9B95-0D75-4139-9E64-8AD324E5E0B9}"/>
              </a:ext>
            </a:extLst>
          </p:cNvPr>
          <p:cNvSpPr>
            <a:spLocks noGrp="1"/>
          </p:cNvSpPr>
          <p:nvPr>
            <p:ph type="subTitle" idx="1"/>
          </p:nvPr>
        </p:nvSpPr>
        <p:spPr/>
        <p:txBody>
          <a:bodyPr/>
          <a:lstStyle/>
          <a:p>
            <a:r>
              <a:rPr lang="en-GB"/>
              <a:t>Ms Russell, Leader of English</a:t>
            </a:r>
          </a:p>
        </p:txBody>
      </p:sp>
    </p:spTree>
    <p:extLst>
      <p:ext uri="{BB962C8B-B14F-4D97-AF65-F5344CB8AC3E}">
        <p14:creationId xmlns:p14="http://schemas.microsoft.com/office/powerpoint/2010/main" val="1591124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7D20ED-E0CF-49B2-B393-ED4D1A19D604}"/>
              </a:ext>
            </a:extLst>
          </p:cNvPr>
          <p:cNvPicPr>
            <a:picLocks noChangeAspect="1"/>
          </p:cNvPicPr>
          <p:nvPr/>
        </p:nvPicPr>
        <p:blipFill rotWithShape="1">
          <a:blip r:embed="rId2"/>
          <a:srcRect l="1396" t="23386" r="-1396" b="25249"/>
          <a:stretch/>
        </p:blipFill>
        <p:spPr>
          <a:xfrm>
            <a:off x="1091629" y="481667"/>
            <a:ext cx="2143125" cy="1100831"/>
          </a:xfrm>
          <a:prstGeom prst="rect">
            <a:avLst/>
          </a:prstGeom>
        </p:spPr>
      </p:pic>
      <p:sp>
        <p:nvSpPr>
          <p:cNvPr id="2" name="Title 1">
            <a:extLst>
              <a:ext uri="{FF2B5EF4-FFF2-40B4-BE49-F238E27FC236}">
                <a16:creationId xmlns:a16="http://schemas.microsoft.com/office/drawing/2014/main" id="{BAB40ADD-990D-4D8E-84C2-0AEC0A90022C}"/>
              </a:ext>
            </a:extLst>
          </p:cNvPr>
          <p:cNvSpPr>
            <a:spLocks noGrp="1"/>
          </p:cNvSpPr>
          <p:nvPr>
            <p:ph type="title"/>
          </p:nvPr>
        </p:nvSpPr>
        <p:spPr>
          <a:xfrm>
            <a:off x="2045562" y="149061"/>
            <a:ext cx="11121571" cy="604913"/>
          </a:xfrm>
        </p:spPr>
        <p:txBody>
          <a:bodyPr/>
          <a:lstStyle/>
          <a:p>
            <a:r>
              <a:rPr lang="en-GB"/>
              <a:t>GCSE Examinations - </a:t>
            </a:r>
            <a:r>
              <a:rPr lang="en-GB" err="1"/>
              <a:t>Eduqas</a:t>
            </a:r>
            <a:endParaRPr lang="en-GB"/>
          </a:p>
        </p:txBody>
      </p:sp>
      <p:pic>
        <p:nvPicPr>
          <p:cNvPr id="5" name="Picture 4">
            <a:extLst>
              <a:ext uri="{FF2B5EF4-FFF2-40B4-BE49-F238E27FC236}">
                <a16:creationId xmlns:a16="http://schemas.microsoft.com/office/drawing/2014/main" id="{E4A438C7-98C4-4757-8D64-5AFF83068CCB}"/>
              </a:ext>
            </a:extLst>
          </p:cNvPr>
          <p:cNvPicPr>
            <a:picLocks noChangeAspect="1"/>
          </p:cNvPicPr>
          <p:nvPr/>
        </p:nvPicPr>
        <p:blipFill rotWithShape="1">
          <a:blip r:embed="rId3"/>
          <a:srcRect l="34442" t="37153" r="36214" b="7313"/>
          <a:stretch/>
        </p:blipFill>
        <p:spPr>
          <a:xfrm>
            <a:off x="834502" y="2064780"/>
            <a:ext cx="4225770" cy="4498401"/>
          </a:xfrm>
          <a:prstGeom prst="rect">
            <a:avLst/>
          </a:prstGeom>
        </p:spPr>
      </p:pic>
      <p:pic>
        <p:nvPicPr>
          <p:cNvPr id="7" name="Picture 6">
            <a:extLst>
              <a:ext uri="{FF2B5EF4-FFF2-40B4-BE49-F238E27FC236}">
                <a16:creationId xmlns:a16="http://schemas.microsoft.com/office/drawing/2014/main" id="{CBDD1FA9-FD51-4BB6-B786-DF111AEEDF30}"/>
              </a:ext>
            </a:extLst>
          </p:cNvPr>
          <p:cNvPicPr>
            <a:picLocks noChangeAspect="1"/>
          </p:cNvPicPr>
          <p:nvPr/>
        </p:nvPicPr>
        <p:blipFill rotWithShape="1">
          <a:blip r:embed="rId4"/>
          <a:srcRect l="30656" t="17475" r="32063" b="5184"/>
          <a:stretch/>
        </p:blipFill>
        <p:spPr>
          <a:xfrm>
            <a:off x="6353452" y="1283681"/>
            <a:ext cx="4545368" cy="5303914"/>
          </a:xfrm>
          <a:prstGeom prst="rect">
            <a:avLst/>
          </a:prstGeom>
        </p:spPr>
      </p:pic>
      <p:sp>
        <p:nvSpPr>
          <p:cNvPr id="8" name="TextBox 7">
            <a:extLst>
              <a:ext uri="{FF2B5EF4-FFF2-40B4-BE49-F238E27FC236}">
                <a16:creationId xmlns:a16="http://schemas.microsoft.com/office/drawing/2014/main" id="{34E96036-05A5-4D2A-857D-3C40D4EA2593}"/>
              </a:ext>
            </a:extLst>
          </p:cNvPr>
          <p:cNvSpPr txBox="1"/>
          <p:nvPr/>
        </p:nvSpPr>
        <p:spPr>
          <a:xfrm>
            <a:off x="926237" y="1582498"/>
            <a:ext cx="2618912" cy="400110"/>
          </a:xfrm>
          <a:prstGeom prst="rect">
            <a:avLst/>
          </a:prstGeom>
          <a:noFill/>
        </p:spPr>
        <p:txBody>
          <a:bodyPr wrap="square" rtlCol="0">
            <a:spAutoFit/>
          </a:bodyPr>
          <a:lstStyle/>
          <a:p>
            <a:r>
              <a:rPr lang="en-GB" sz="2000" b="1">
                <a:latin typeface="Century Gothic" panose="020B0502020202020204" pitchFamily="34" charset="0"/>
              </a:rPr>
              <a:t>English Language</a:t>
            </a:r>
          </a:p>
        </p:txBody>
      </p:sp>
      <p:sp>
        <p:nvSpPr>
          <p:cNvPr id="11" name="TextBox 10">
            <a:extLst>
              <a:ext uri="{FF2B5EF4-FFF2-40B4-BE49-F238E27FC236}">
                <a16:creationId xmlns:a16="http://schemas.microsoft.com/office/drawing/2014/main" id="{817AD1CC-EA7A-4C29-A583-FFD156E5403D}"/>
              </a:ext>
            </a:extLst>
          </p:cNvPr>
          <p:cNvSpPr txBox="1"/>
          <p:nvPr/>
        </p:nvSpPr>
        <p:spPr>
          <a:xfrm>
            <a:off x="6296891" y="753974"/>
            <a:ext cx="2618912" cy="400110"/>
          </a:xfrm>
          <a:prstGeom prst="rect">
            <a:avLst/>
          </a:prstGeom>
          <a:noFill/>
        </p:spPr>
        <p:txBody>
          <a:bodyPr wrap="square" rtlCol="0">
            <a:spAutoFit/>
          </a:bodyPr>
          <a:lstStyle/>
          <a:p>
            <a:r>
              <a:rPr lang="en-GB" sz="2000" b="1">
                <a:latin typeface="Century Gothic" panose="020B0502020202020204" pitchFamily="34" charset="0"/>
              </a:rPr>
              <a:t>English Literature </a:t>
            </a:r>
          </a:p>
        </p:txBody>
      </p:sp>
    </p:spTree>
    <p:extLst>
      <p:ext uri="{BB962C8B-B14F-4D97-AF65-F5344CB8AC3E}">
        <p14:creationId xmlns:p14="http://schemas.microsoft.com/office/powerpoint/2010/main" val="2232510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40ADD-990D-4D8E-84C2-0AEC0A90022C}"/>
              </a:ext>
            </a:extLst>
          </p:cNvPr>
          <p:cNvSpPr>
            <a:spLocks noGrp="1"/>
          </p:cNvSpPr>
          <p:nvPr>
            <p:ph type="title"/>
          </p:nvPr>
        </p:nvSpPr>
        <p:spPr/>
        <p:txBody>
          <a:bodyPr/>
          <a:lstStyle/>
          <a:p>
            <a:r>
              <a:rPr lang="en-GB"/>
              <a:t>Mock Examinations</a:t>
            </a:r>
          </a:p>
        </p:txBody>
      </p:sp>
      <p:sp>
        <p:nvSpPr>
          <p:cNvPr id="3" name="Content Placeholder 2">
            <a:extLst>
              <a:ext uri="{FF2B5EF4-FFF2-40B4-BE49-F238E27FC236}">
                <a16:creationId xmlns:a16="http://schemas.microsoft.com/office/drawing/2014/main" id="{080442BF-DE66-403E-B06A-7D8BB8F24D9C}"/>
              </a:ext>
            </a:extLst>
          </p:cNvPr>
          <p:cNvSpPr>
            <a:spLocks noGrp="1"/>
          </p:cNvSpPr>
          <p:nvPr>
            <p:ph idx="1"/>
          </p:nvPr>
        </p:nvSpPr>
        <p:spPr/>
        <p:txBody>
          <a:bodyPr vert="horz" lIns="91440" tIns="45720" rIns="91440" bIns="45720" rtlCol="0" anchor="t">
            <a:normAutofit/>
          </a:bodyPr>
          <a:lstStyle/>
          <a:p>
            <a:r>
              <a:rPr lang="en-GB" dirty="0">
                <a:latin typeface="Museo Sans 300"/>
              </a:rPr>
              <a:t>P2S1 – Currently sitting</a:t>
            </a:r>
          </a:p>
          <a:p>
            <a:pPr lvl="1"/>
            <a:r>
              <a:rPr lang="en-GB" dirty="0">
                <a:latin typeface="Museo Sans 300"/>
              </a:rPr>
              <a:t>English Language Component 2 (Writing)</a:t>
            </a:r>
          </a:p>
          <a:p>
            <a:pPr lvl="1"/>
            <a:r>
              <a:rPr lang="en-GB" dirty="0">
                <a:latin typeface="Museo Sans 300"/>
              </a:rPr>
              <a:t>English Literature Component 2 – Part (C Unseen Poetry) </a:t>
            </a:r>
            <a:endParaRPr lang="en-GB" dirty="0"/>
          </a:p>
          <a:p>
            <a:pPr lvl="1"/>
            <a:endParaRPr lang="en-GB" dirty="0"/>
          </a:p>
          <a:p>
            <a:r>
              <a:rPr lang="en-GB" dirty="0">
                <a:latin typeface="Museo Sans 300"/>
              </a:rPr>
              <a:t>P2S2 – December Mocks</a:t>
            </a:r>
          </a:p>
          <a:p>
            <a:pPr lvl="1"/>
            <a:r>
              <a:rPr lang="en-GB" dirty="0">
                <a:latin typeface="Museo Sans 300"/>
              </a:rPr>
              <a:t>Component 1 and Component 2 English Language</a:t>
            </a:r>
          </a:p>
          <a:p>
            <a:pPr lvl="1"/>
            <a:r>
              <a:rPr lang="en-GB" dirty="0">
                <a:latin typeface="Museo Sans 300"/>
              </a:rPr>
              <a:t>Component 2 Literature </a:t>
            </a:r>
            <a:endParaRPr lang="en-GB" dirty="0"/>
          </a:p>
          <a:p>
            <a:pPr marL="457200" lvl="1" indent="0">
              <a:buNone/>
            </a:pPr>
            <a:endParaRPr lang="en-GB" dirty="0"/>
          </a:p>
          <a:p>
            <a:r>
              <a:rPr lang="en-GB" dirty="0">
                <a:latin typeface="Museo Sans 300"/>
              </a:rPr>
              <a:t>P2S3 –March Mocks</a:t>
            </a:r>
          </a:p>
          <a:p>
            <a:pPr lvl="1"/>
            <a:r>
              <a:rPr lang="en-GB" dirty="0">
                <a:latin typeface="Museo Sans 300"/>
              </a:rPr>
              <a:t>Component 1 and Component 2 English Language</a:t>
            </a:r>
          </a:p>
          <a:p>
            <a:pPr lvl="1"/>
            <a:r>
              <a:rPr lang="en-GB" dirty="0">
                <a:latin typeface="Museo Sans 300"/>
              </a:rPr>
              <a:t>Component 1 English Literature</a:t>
            </a:r>
          </a:p>
          <a:p>
            <a:endParaRPr lang="en-GB" dirty="0"/>
          </a:p>
        </p:txBody>
      </p:sp>
    </p:spTree>
    <p:extLst>
      <p:ext uri="{BB962C8B-B14F-4D97-AF65-F5344CB8AC3E}">
        <p14:creationId xmlns:p14="http://schemas.microsoft.com/office/powerpoint/2010/main" val="1701217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40ADD-990D-4D8E-84C2-0AEC0A90022C}"/>
              </a:ext>
            </a:extLst>
          </p:cNvPr>
          <p:cNvSpPr>
            <a:spLocks noGrp="1"/>
          </p:cNvSpPr>
          <p:nvPr>
            <p:ph type="title"/>
          </p:nvPr>
        </p:nvSpPr>
        <p:spPr/>
        <p:txBody>
          <a:bodyPr/>
          <a:lstStyle/>
          <a:p>
            <a:r>
              <a:rPr lang="en-GB" u="sng">
                <a:latin typeface="Museo Sans 500"/>
              </a:rPr>
              <a:t>Key Dates</a:t>
            </a:r>
          </a:p>
        </p:txBody>
      </p:sp>
      <p:sp>
        <p:nvSpPr>
          <p:cNvPr id="3" name="Content Placeholder 2">
            <a:extLst>
              <a:ext uri="{FF2B5EF4-FFF2-40B4-BE49-F238E27FC236}">
                <a16:creationId xmlns:a16="http://schemas.microsoft.com/office/drawing/2014/main" id="{080442BF-DE66-403E-B06A-7D8BB8F24D9C}"/>
              </a:ext>
            </a:extLst>
          </p:cNvPr>
          <p:cNvSpPr>
            <a:spLocks noGrp="1"/>
          </p:cNvSpPr>
          <p:nvPr>
            <p:ph idx="1"/>
          </p:nvPr>
        </p:nvSpPr>
        <p:spPr>
          <a:xfrm>
            <a:off x="855716" y="1516819"/>
            <a:ext cx="11121571" cy="4792889"/>
          </a:xfrm>
        </p:spPr>
        <p:txBody>
          <a:bodyPr vert="horz" lIns="91440" tIns="45720" rIns="91440" bIns="45720" rtlCol="0" anchor="t">
            <a:normAutofit/>
          </a:bodyPr>
          <a:lstStyle/>
          <a:p>
            <a:r>
              <a:rPr lang="en-GB" sz="2800" dirty="0">
                <a:latin typeface="Museo Sans 300"/>
              </a:rPr>
              <a:t>English Literature Component 1 (Macbeth and Anthology Poetry) </a:t>
            </a:r>
            <a:r>
              <a:rPr lang="en-GB" sz="2800" b="1" u="sng" dirty="0">
                <a:latin typeface="Museo Sans 300"/>
              </a:rPr>
              <a:t>Tuesday 13</a:t>
            </a:r>
            <a:r>
              <a:rPr lang="en-GB" sz="2800" b="1" u="sng" baseline="30000" dirty="0">
                <a:latin typeface="Museo Sans 300"/>
              </a:rPr>
              <a:t>th</a:t>
            </a:r>
            <a:r>
              <a:rPr lang="en-GB" sz="2800" b="1" u="sng" dirty="0">
                <a:latin typeface="Museo Sans 300"/>
              </a:rPr>
              <a:t> May</a:t>
            </a:r>
            <a:endParaRPr lang="en-GB" sz="2800" b="1" u="sng" dirty="0"/>
          </a:p>
          <a:p>
            <a:r>
              <a:rPr lang="en-GB" sz="2800" dirty="0">
                <a:latin typeface="Museo Sans 300"/>
              </a:rPr>
              <a:t>English Literature Component 2 (A Christmas Carol, An Inspector Calls and Unseen Poetry) </a:t>
            </a:r>
            <a:r>
              <a:rPr lang="en-GB" sz="2800" b="1" u="sng" dirty="0">
                <a:latin typeface="Museo Sans 300"/>
              </a:rPr>
              <a:t>Tuesday 20</a:t>
            </a:r>
            <a:r>
              <a:rPr lang="en-GB" sz="2800" b="1" u="sng" baseline="30000" dirty="0">
                <a:latin typeface="Museo Sans 300"/>
              </a:rPr>
              <a:t>th</a:t>
            </a:r>
            <a:r>
              <a:rPr lang="en-GB" sz="2800" b="1" u="sng" dirty="0">
                <a:latin typeface="Museo Sans 300"/>
              </a:rPr>
              <a:t> May</a:t>
            </a:r>
          </a:p>
          <a:p>
            <a:r>
              <a:rPr lang="en-GB" sz="2800" dirty="0">
                <a:latin typeface="Museo Sans 300"/>
              </a:rPr>
              <a:t>English Language Component 1 – Fiction </a:t>
            </a:r>
            <a:r>
              <a:rPr lang="en-GB" sz="2800" b="1" u="sng" dirty="0">
                <a:latin typeface="Museo Sans 300"/>
              </a:rPr>
              <a:t>Friday 23</a:t>
            </a:r>
            <a:r>
              <a:rPr lang="en-GB" sz="2800" b="1" u="sng" baseline="30000" dirty="0">
                <a:latin typeface="Museo Sans 300"/>
              </a:rPr>
              <a:t>rd</a:t>
            </a:r>
            <a:r>
              <a:rPr lang="en-GB" sz="2800" b="1" u="sng" dirty="0">
                <a:latin typeface="Museo Sans 300"/>
              </a:rPr>
              <a:t> May</a:t>
            </a:r>
          </a:p>
          <a:p>
            <a:r>
              <a:rPr lang="en-GB" sz="2800" dirty="0">
                <a:latin typeface="Museo Sans 300"/>
              </a:rPr>
              <a:t>English Language Component 2 – Non-Fiction </a:t>
            </a:r>
            <a:r>
              <a:rPr lang="en-GB" sz="2800" b="1" u="sng" dirty="0">
                <a:latin typeface="Museo Sans 300"/>
              </a:rPr>
              <a:t>Friday 6</a:t>
            </a:r>
            <a:r>
              <a:rPr lang="en-GB" sz="2800" b="1" u="sng" baseline="30000" dirty="0">
                <a:latin typeface="Museo Sans 300"/>
              </a:rPr>
              <a:t>th</a:t>
            </a:r>
            <a:r>
              <a:rPr lang="en-GB" sz="2800" b="1" u="sng" dirty="0">
                <a:latin typeface="Museo Sans 300"/>
              </a:rPr>
              <a:t> June</a:t>
            </a:r>
          </a:p>
        </p:txBody>
      </p:sp>
      <p:pic>
        <p:nvPicPr>
          <p:cNvPr id="4" name="Picture 3">
            <a:extLst>
              <a:ext uri="{FF2B5EF4-FFF2-40B4-BE49-F238E27FC236}">
                <a16:creationId xmlns:a16="http://schemas.microsoft.com/office/drawing/2014/main" id="{94AEC24C-8485-4EE5-BF2F-58DF295DA1B9}"/>
              </a:ext>
            </a:extLst>
          </p:cNvPr>
          <p:cNvPicPr>
            <a:picLocks noChangeAspect="1"/>
          </p:cNvPicPr>
          <p:nvPr/>
        </p:nvPicPr>
        <p:blipFill>
          <a:blip r:embed="rId2"/>
          <a:stretch>
            <a:fillRect/>
          </a:stretch>
        </p:blipFill>
        <p:spPr>
          <a:xfrm>
            <a:off x="4962618" y="4581567"/>
            <a:ext cx="2024108" cy="2037939"/>
          </a:xfrm>
          <a:prstGeom prst="rect">
            <a:avLst/>
          </a:prstGeom>
        </p:spPr>
      </p:pic>
    </p:spTree>
    <p:extLst>
      <p:ext uri="{BB962C8B-B14F-4D97-AF65-F5344CB8AC3E}">
        <p14:creationId xmlns:p14="http://schemas.microsoft.com/office/powerpoint/2010/main" val="856897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3152-79CC-4EBF-B9FC-C19D04D6C25E}"/>
              </a:ext>
            </a:extLst>
          </p:cNvPr>
          <p:cNvSpPr>
            <a:spLocks noGrp="1"/>
          </p:cNvSpPr>
          <p:nvPr>
            <p:ph type="ctrTitle"/>
          </p:nvPr>
        </p:nvSpPr>
        <p:spPr/>
        <p:txBody>
          <a:bodyPr/>
          <a:lstStyle/>
          <a:p>
            <a:r>
              <a:rPr lang="en-GB" dirty="0"/>
              <a:t>Revision, exams and intervention. </a:t>
            </a:r>
          </a:p>
        </p:txBody>
      </p:sp>
      <p:sp>
        <p:nvSpPr>
          <p:cNvPr id="3" name="Subtitle 2">
            <a:extLst>
              <a:ext uri="{FF2B5EF4-FFF2-40B4-BE49-F238E27FC236}">
                <a16:creationId xmlns:a16="http://schemas.microsoft.com/office/drawing/2014/main" id="{2BDB9B95-0D75-4139-9E64-8AD324E5E0B9}"/>
              </a:ext>
            </a:extLst>
          </p:cNvPr>
          <p:cNvSpPr>
            <a:spLocks noGrp="1"/>
          </p:cNvSpPr>
          <p:nvPr>
            <p:ph type="subTitle" idx="1"/>
          </p:nvPr>
        </p:nvSpPr>
        <p:spPr/>
        <p:txBody>
          <a:bodyPr/>
          <a:lstStyle/>
          <a:p>
            <a:r>
              <a:rPr lang="en-GB" dirty="0"/>
              <a:t>Mrs Healey</a:t>
            </a:r>
          </a:p>
          <a:p>
            <a:r>
              <a:rPr lang="en-GB" dirty="0"/>
              <a:t>Senior Vice Principal. </a:t>
            </a:r>
          </a:p>
        </p:txBody>
      </p:sp>
    </p:spTree>
    <p:extLst>
      <p:ext uri="{BB962C8B-B14F-4D97-AF65-F5344CB8AC3E}">
        <p14:creationId xmlns:p14="http://schemas.microsoft.com/office/powerpoint/2010/main" val="7815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FA84FB-C4E7-4730-B5B4-EB92A81DDCA1}"/>
              </a:ext>
            </a:extLst>
          </p:cNvPr>
          <p:cNvPicPr>
            <a:picLocks noChangeAspect="1"/>
          </p:cNvPicPr>
          <p:nvPr/>
        </p:nvPicPr>
        <p:blipFill>
          <a:blip r:embed="rId2"/>
          <a:stretch>
            <a:fillRect/>
          </a:stretch>
        </p:blipFill>
        <p:spPr>
          <a:xfrm>
            <a:off x="1204168" y="3703740"/>
            <a:ext cx="4490267" cy="2514549"/>
          </a:xfrm>
          <a:prstGeom prst="rect">
            <a:avLst/>
          </a:prstGeom>
        </p:spPr>
      </p:pic>
      <p:pic>
        <p:nvPicPr>
          <p:cNvPr id="6" name="Picture 5">
            <a:extLst>
              <a:ext uri="{FF2B5EF4-FFF2-40B4-BE49-F238E27FC236}">
                <a16:creationId xmlns:a16="http://schemas.microsoft.com/office/drawing/2014/main" id="{023ED6E8-B803-43B3-B912-AC3A9732587E}"/>
              </a:ext>
            </a:extLst>
          </p:cNvPr>
          <p:cNvPicPr>
            <a:picLocks noChangeAspect="1"/>
          </p:cNvPicPr>
          <p:nvPr/>
        </p:nvPicPr>
        <p:blipFill>
          <a:blip r:embed="rId3"/>
          <a:stretch>
            <a:fillRect/>
          </a:stretch>
        </p:blipFill>
        <p:spPr>
          <a:xfrm>
            <a:off x="6149770" y="1113675"/>
            <a:ext cx="4490267" cy="2913041"/>
          </a:xfrm>
          <a:prstGeom prst="rect">
            <a:avLst/>
          </a:prstGeom>
        </p:spPr>
      </p:pic>
      <p:pic>
        <p:nvPicPr>
          <p:cNvPr id="7" name="Picture 6">
            <a:extLst>
              <a:ext uri="{FF2B5EF4-FFF2-40B4-BE49-F238E27FC236}">
                <a16:creationId xmlns:a16="http://schemas.microsoft.com/office/drawing/2014/main" id="{085FD627-BC78-4545-8D8E-EA8EFC110CBC}"/>
              </a:ext>
            </a:extLst>
          </p:cNvPr>
          <p:cNvPicPr>
            <a:picLocks noChangeAspect="1"/>
          </p:cNvPicPr>
          <p:nvPr/>
        </p:nvPicPr>
        <p:blipFill>
          <a:blip r:embed="rId4"/>
          <a:stretch>
            <a:fillRect/>
          </a:stretch>
        </p:blipFill>
        <p:spPr>
          <a:xfrm>
            <a:off x="6202262" y="4440915"/>
            <a:ext cx="4490267" cy="1767993"/>
          </a:xfrm>
          <a:prstGeom prst="rect">
            <a:avLst/>
          </a:prstGeom>
        </p:spPr>
      </p:pic>
      <p:sp>
        <p:nvSpPr>
          <p:cNvPr id="8" name="TextBox 7">
            <a:extLst>
              <a:ext uri="{FF2B5EF4-FFF2-40B4-BE49-F238E27FC236}">
                <a16:creationId xmlns:a16="http://schemas.microsoft.com/office/drawing/2014/main" id="{15C86D40-C02F-402C-89E6-1745A3F42890}"/>
              </a:ext>
            </a:extLst>
          </p:cNvPr>
          <p:cNvSpPr txBox="1"/>
          <p:nvPr/>
        </p:nvSpPr>
        <p:spPr>
          <a:xfrm>
            <a:off x="1293660" y="316563"/>
            <a:ext cx="5191125" cy="707886"/>
          </a:xfrm>
          <a:prstGeom prst="rect">
            <a:avLst/>
          </a:prstGeom>
          <a:noFill/>
        </p:spPr>
        <p:txBody>
          <a:bodyPr wrap="square" rtlCol="0">
            <a:spAutoFit/>
          </a:bodyPr>
          <a:lstStyle/>
          <a:p>
            <a:r>
              <a:rPr lang="en-GB" sz="4000" u="sng">
                <a:solidFill>
                  <a:srgbClr val="002060"/>
                </a:solidFill>
                <a:latin typeface="Century Gothic" panose="020B0502020202020204" pitchFamily="34" charset="0"/>
              </a:rPr>
              <a:t>Online Resources</a:t>
            </a:r>
          </a:p>
        </p:txBody>
      </p:sp>
      <p:pic>
        <p:nvPicPr>
          <p:cNvPr id="9" name="Picture 8">
            <a:extLst>
              <a:ext uri="{FF2B5EF4-FFF2-40B4-BE49-F238E27FC236}">
                <a16:creationId xmlns:a16="http://schemas.microsoft.com/office/drawing/2014/main" id="{491BE56E-691B-4FBF-B68C-514D44D7000E}"/>
              </a:ext>
            </a:extLst>
          </p:cNvPr>
          <p:cNvPicPr>
            <a:picLocks noChangeAspect="1"/>
          </p:cNvPicPr>
          <p:nvPr/>
        </p:nvPicPr>
        <p:blipFill>
          <a:blip r:embed="rId5"/>
          <a:stretch>
            <a:fillRect/>
          </a:stretch>
        </p:blipFill>
        <p:spPr>
          <a:xfrm>
            <a:off x="1204167" y="1190755"/>
            <a:ext cx="4490267" cy="2407297"/>
          </a:xfrm>
          <a:prstGeom prst="rect">
            <a:avLst/>
          </a:prstGeom>
        </p:spPr>
      </p:pic>
    </p:spTree>
    <p:extLst>
      <p:ext uri="{BB962C8B-B14F-4D97-AF65-F5344CB8AC3E}">
        <p14:creationId xmlns:p14="http://schemas.microsoft.com/office/powerpoint/2010/main" val="1212990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5FD627-BC78-4545-8D8E-EA8EFC110CBC}"/>
              </a:ext>
            </a:extLst>
          </p:cNvPr>
          <p:cNvPicPr>
            <a:picLocks noChangeAspect="1"/>
          </p:cNvPicPr>
          <p:nvPr/>
        </p:nvPicPr>
        <p:blipFill>
          <a:blip r:embed="rId2"/>
          <a:stretch>
            <a:fillRect/>
          </a:stretch>
        </p:blipFill>
        <p:spPr>
          <a:xfrm>
            <a:off x="1008400" y="1095122"/>
            <a:ext cx="4490267" cy="1767993"/>
          </a:xfrm>
          <a:prstGeom prst="rect">
            <a:avLst/>
          </a:prstGeom>
        </p:spPr>
      </p:pic>
      <p:sp>
        <p:nvSpPr>
          <p:cNvPr id="8" name="TextBox 7">
            <a:extLst>
              <a:ext uri="{FF2B5EF4-FFF2-40B4-BE49-F238E27FC236}">
                <a16:creationId xmlns:a16="http://schemas.microsoft.com/office/drawing/2014/main" id="{15C86D40-C02F-402C-89E6-1745A3F42890}"/>
              </a:ext>
            </a:extLst>
          </p:cNvPr>
          <p:cNvSpPr txBox="1"/>
          <p:nvPr/>
        </p:nvSpPr>
        <p:spPr>
          <a:xfrm>
            <a:off x="1293660" y="316563"/>
            <a:ext cx="5191125" cy="707886"/>
          </a:xfrm>
          <a:prstGeom prst="rect">
            <a:avLst/>
          </a:prstGeom>
          <a:noFill/>
        </p:spPr>
        <p:txBody>
          <a:bodyPr wrap="square" rtlCol="0">
            <a:spAutoFit/>
          </a:bodyPr>
          <a:lstStyle/>
          <a:p>
            <a:r>
              <a:rPr lang="en-GB" sz="4000" u="sng">
                <a:solidFill>
                  <a:srgbClr val="002060"/>
                </a:solidFill>
                <a:latin typeface="Century Gothic" panose="020B0502020202020204" pitchFamily="34" charset="0"/>
              </a:rPr>
              <a:t>Online Resources</a:t>
            </a:r>
          </a:p>
        </p:txBody>
      </p:sp>
      <p:pic>
        <p:nvPicPr>
          <p:cNvPr id="3" name="Picture 2" descr="A screenshot of a login screen&#10;&#10;Description automatically generated">
            <a:extLst>
              <a:ext uri="{FF2B5EF4-FFF2-40B4-BE49-F238E27FC236}">
                <a16:creationId xmlns:a16="http://schemas.microsoft.com/office/drawing/2014/main" id="{B04CCA30-CB0D-07AD-590B-62E4340F71DB}"/>
              </a:ext>
            </a:extLst>
          </p:cNvPr>
          <p:cNvPicPr>
            <a:picLocks noChangeAspect="1"/>
          </p:cNvPicPr>
          <p:nvPr/>
        </p:nvPicPr>
        <p:blipFill>
          <a:blip r:embed="rId3"/>
          <a:stretch>
            <a:fillRect/>
          </a:stretch>
        </p:blipFill>
        <p:spPr>
          <a:xfrm>
            <a:off x="5696607" y="1911980"/>
            <a:ext cx="4880303" cy="2219486"/>
          </a:xfrm>
          <a:prstGeom prst="rect">
            <a:avLst/>
          </a:prstGeom>
        </p:spPr>
      </p:pic>
      <p:sp>
        <p:nvSpPr>
          <p:cNvPr id="4" name="Oval 3">
            <a:extLst>
              <a:ext uri="{FF2B5EF4-FFF2-40B4-BE49-F238E27FC236}">
                <a16:creationId xmlns:a16="http://schemas.microsoft.com/office/drawing/2014/main" id="{FD8CA4F5-AC92-8B3F-63DC-8A35E36BEC5E}"/>
              </a:ext>
            </a:extLst>
          </p:cNvPr>
          <p:cNvSpPr/>
          <p:nvPr/>
        </p:nvSpPr>
        <p:spPr>
          <a:xfrm>
            <a:off x="8717016" y="3312947"/>
            <a:ext cx="1445173" cy="46420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omputer login page&#10;&#10;Description automatically generated">
            <a:extLst>
              <a:ext uri="{FF2B5EF4-FFF2-40B4-BE49-F238E27FC236}">
                <a16:creationId xmlns:a16="http://schemas.microsoft.com/office/drawing/2014/main" id="{593AB3A5-65E6-10DE-331B-E2278BB39521}"/>
              </a:ext>
            </a:extLst>
          </p:cNvPr>
          <p:cNvPicPr>
            <a:picLocks noChangeAspect="1"/>
          </p:cNvPicPr>
          <p:nvPr/>
        </p:nvPicPr>
        <p:blipFill>
          <a:blip r:embed="rId4"/>
          <a:stretch>
            <a:fillRect/>
          </a:stretch>
        </p:blipFill>
        <p:spPr>
          <a:xfrm>
            <a:off x="7903779" y="4491923"/>
            <a:ext cx="2743200" cy="1727947"/>
          </a:xfrm>
          <a:prstGeom prst="rect">
            <a:avLst/>
          </a:prstGeom>
        </p:spPr>
      </p:pic>
      <p:sp>
        <p:nvSpPr>
          <p:cNvPr id="11" name="Arrow: Down 10">
            <a:extLst>
              <a:ext uri="{FF2B5EF4-FFF2-40B4-BE49-F238E27FC236}">
                <a16:creationId xmlns:a16="http://schemas.microsoft.com/office/drawing/2014/main" id="{37624E78-8305-0205-1242-2EC7803AE8AF}"/>
              </a:ext>
            </a:extLst>
          </p:cNvPr>
          <p:cNvSpPr/>
          <p:nvPr/>
        </p:nvSpPr>
        <p:spPr>
          <a:xfrm>
            <a:off x="9189982" y="4007069"/>
            <a:ext cx="683172" cy="998482"/>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AA7EA5D-2DD7-D0B7-CC16-BDF7AE9F088C}"/>
              </a:ext>
            </a:extLst>
          </p:cNvPr>
          <p:cNvSpPr/>
          <p:nvPr/>
        </p:nvSpPr>
        <p:spPr>
          <a:xfrm>
            <a:off x="7867429" y="4766877"/>
            <a:ext cx="1445173" cy="46420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FB3A4A58-3197-A9F5-9D66-B1C165FE4CAC}"/>
              </a:ext>
            </a:extLst>
          </p:cNvPr>
          <p:cNvPicPr>
            <a:picLocks noChangeAspect="1"/>
          </p:cNvPicPr>
          <p:nvPr/>
        </p:nvPicPr>
        <p:blipFill>
          <a:blip r:embed="rId5"/>
          <a:stretch>
            <a:fillRect/>
          </a:stretch>
        </p:blipFill>
        <p:spPr>
          <a:xfrm>
            <a:off x="931917" y="3948150"/>
            <a:ext cx="5037958" cy="2465149"/>
          </a:xfrm>
          <a:prstGeom prst="rect">
            <a:avLst/>
          </a:prstGeom>
        </p:spPr>
      </p:pic>
      <p:sp>
        <p:nvSpPr>
          <p:cNvPr id="6" name="Arrow: Left 5">
            <a:extLst>
              <a:ext uri="{FF2B5EF4-FFF2-40B4-BE49-F238E27FC236}">
                <a16:creationId xmlns:a16="http://schemas.microsoft.com/office/drawing/2014/main" id="{2FB9D3E6-1D36-F36B-206F-DBC5D8C8C334}"/>
              </a:ext>
            </a:extLst>
          </p:cNvPr>
          <p:cNvSpPr/>
          <p:nvPr/>
        </p:nvSpPr>
        <p:spPr>
          <a:xfrm>
            <a:off x="5340568" y="4907016"/>
            <a:ext cx="2329793" cy="919655"/>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458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5C86D40-C02F-402C-89E6-1745A3F42890}"/>
              </a:ext>
            </a:extLst>
          </p:cNvPr>
          <p:cNvSpPr txBox="1"/>
          <p:nvPr/>
        </p:nvSpPr>
        <p:spPr>
          <a:xfrm>
            <a:off x="1293660" y="316563"/>
            <a:ext cx="5191125" cy="707886"/>
          </a:xfrm>
          <a:prstGeom prst="rect">
            <a:avLst/>
          </a:prstGeom>
          <a:noFill/>
        </p:spPr>
        <p:txBody>
          <a:bodyPr wrap="square" rtlCol="0">
            <a:spAutoFit/>
          </a:bodyPr>
          <a:lstStyle/>
          <a:p>
            <a:r>
              <a:rPr lang="en-GB" sz="4000" u="sng">
                <a:solidFill>
                  <a:srgbClr val="002060"/>
                </a:solidFill>
                <a:latin typeface="Century Gothic" panose="020B0502020202020204" pitchFamily="34" charset="0"/>
              </a:rPr>
              <a:t>Online Resources</a:t>
            </a:r>
          </a:p>
        </p:txBody>
      </p:sp>
      <p:pic>
        <p:nvPicPr>
          <p:cNvPr id="2" name="Picture 1" descr="A screenshot of a computer&#10;&#10;Description automatically generated">
            <a:extLst>
              <a:ext uri="{FF2B5EF4-FFF2-40B4-BE49-F238E27FC236}">
                <a16:creationId xmlns:a16="http://schemas.microsoft.com/office/drawing/2014/main" id="{8D189AEC-B67B-1D54-042E-DD4470B3E340}"/>
              </a:ext>
            </a:extLst>
          </p:cNvPr>
          <p:cNvPicPr>
            <a:picLocks noChangeAspect="1"/>
          </p:cNvPicPr>
          <p:nvPr/>
        </p:nvPicPr>
        <p:blipFill>
          <a:blip r:embed="rId2"/>
          <a:stretch>
            <a:fillRect/>
          </a:stretch>
        </p:blipFill>
        <p:spPr>
          <a:xfrm>
            <a:off x="2377089" y="2498946"/>
            <a:ext cx="6351751" cy="3051278"/>
          </a:xfrm>
          <a:prstGeom prst="rect">
            <a:avLst/>
          </a:prstGeom>
        </p:spPr>
      </p:pic>
      <p:pic>
        <p:nvPicPr>
          <p:cNvPr id="9" name="Picture 8" descr="A green and black logo&#10;&#10;Description automatically generated">
            <a:extLst>
              <a:ext uri="{FF2B5EF4-FFF2-40B4-BE49-F238E27FC236}">
                <a16:creationId xmlns:a16="http://schemas.microsoft.com/office/drawing/2014/main" id="{D87793C4-B7C6-3399-8401-BFC1FCAE664D}"/>
              </a:ext>
            </a:extLst>
          </p:cNvPr>
          <p:cNvPicPr>
            <a:picLocks noChangeAspect="1"/>
          </p:cNvPicPr>
          <p:nvPr/>
        </p:nvPicPr>
        <p:blipFill>
          <a:blip r:embed="rId3"/>
          <a:stretch>
            <a:fillRect/>
          </a:stretch>
        </p:blipFill>
        <p:spPr>
          <a:xfrm>
            <a:off x="4452883" y="1201322"/>
            <a:ext cx="2743200" cy="1021976"/>
          </a:xfrm>
          <a:prstGeom prst="rect">
            <a:avLst/>
          </a:prstGeom>
        </p:spPr>
      </p:pic>
    </p:spTree>
    <p:extLst>
      <p:ext uri="{BB962C8B-B14F-4D97-AF65-F5344CB8AC3E}">
        <p14:creationId xmlns:p14="http://schemas.microsoft.com/office/powerpoint/2010/main" val="1959330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A7728-18D5-4A88-9062-3381FEC3D44E}"/>
              </a:ext>
            </a:extLst>
          </p:cNvPr>
          <p:cNvSpPr>
            <a:spLocks noGrp="1"/>
          </p:cNvSpPr>
          <p:nvPr>
            <p:ph type="title"/>
          </p:nvPr>
        </p:nvSpPr>
        <p:spPr/>
        <p:txBody>
          <a:bodyPr/>
          <a:lstStyle/>
          <a:p>
            <a:r>
              <a:rPr lang="en-GB"/>
              <a:t>Past Papers</a:t>
            </a:r>
          </a:p>
        </p:txBody>
      </p:sp>
      <p:pic>
        <p:nvPicPr>
          <p:cNvPr id="9" name="Picture 8">
            <a:extLst>
              <a:ext uri="{FF2B5EF4-FFF2-40B4-BE49-F238E27FC236}">
                <a16:creationId xmlns:a16="http://schemas.microsoft.com/office/drawing/2014/main" id="{A464A3B9-93C4-435C-B17E-5F739DF71FF3}"/>
              </a:ext>
            </a:extLst>
          </p:cNvPr>
          <p:cNvPicPr>
            <a:picLocks noChangeAspect="1"/>
          </p:cNvPicPr>
          <p:nvPr/>
        </p:nvPicPr>
        <p:blipFill rotWithShape="1">
          <a:blip r:embed="rId2"/>
          <a:srcRect l="6875" t="35695" r="36406" b="24722"/>
          <a:stretch/>
        </p:blipFill>
        <p:spPr>
          <a:xfrm>
            <a:off x="1295398" y="2247899"/>
            <a:ext cx="9996643" cy="3924301"/>
          </a:xfrm>
          <a:prstGeom prst="rect">
            <a:avLst/>
          </a:prstGeom>
        </p:spPr>
      </p:pic>
      <p:sp>
        <p:nvSpPr>
          <p:cNvPr id="10" name="Oval 9">
            <a:extLst>
              <a:ext uri="{FF2B5EF4-FFF2-40B4-BE49-F238E27FC236}">
                <a16:creationId xmlns:a16="http://schemas.microsoft.com/office/drawing/2014/main" id="{998CFECB-C5A8-46D1-902C-BEFD81B8C9CD}"/>
              </a:ext>
            </a:extLst>
          </p:cNvPr>
          <p:cNvSpPr/>
          <p:nvPr/>
        </p:nvSpPr>
        <p:spPr>
          <a:xfrm>
            <a:off x="4600575" y="4505325"/>
            <a:ext cx="3705225" cy="1533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8987A42-B5B1-43E0-8580-3598739439B2}"/>
              </a:ext>
            </a:extLst>
          </p:cNvPr>
          <p:cNvSpPr txBox="1"/>
          <p:nvPr/>
        </p:nvSpPr>
        <p:spPr>
          <a:xfrm>
            <a:off x="1657350" y="1586138"/>
            <a:ext cx="6096000" cy="369332"/>
          </a:xfrm>
          <a:prstGeom prst="rect">
            <a:avLst/>
          </a:prstGeom>
          <a:noFill/>
        </p:spPr>
        <p:txBody>
          <a:bodyPr wrap="square">
            <a:spAutoFit/>
          </a:bodyPr>
          <a:lstStyle/>
          <a:p>
            <a:r>
              <a:rPr lang="en-GB">
                <a:hlinkClick r:id="rId3"/>
              </a:rPr>
              <a:t>www.eduqas.co.uk/qualifications</a:t>
            </a:r>
            <a:r>
              <a:rPr lang="en-GB"/>
              <a:t> </a:t>
            </a:r>
          </a:p>
        </p:txBody>
      </p:sp>
    </p:spTree>
    <p:extLst>
      <p:ext uri="{BB962C8B-B14F-4D97-AF65-F5344CB8AC3E}">
        <p14:creationId xmlns:p14="http://schemas.microsoft.com/office/powerpoint/2010/main" val="1493757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595CC8-A1EF-4AFD-BC97-B68AF40D65BB}"/>
              </a:ext>
            </a:extLst>
          </p:cNvPr>
          <p:cNvPicPr>
            <a:picLocks noChangeAspect="1"/>
          </p:cNvPicPr>
          <p:nvPr/>
        </p:nvPicPr>
        <p:blipFill>
          <a:blip r:embed="rId2"/>
          <a:stretch>
            <a:fillRect/>
          </a:stretch>
        </p:blipFill>
        <p:spPr>
          <a:xfrm>
            <a:off x="620057" y="1180408"/>
            <a:ext cx="1238250" cy="1752600"/>
          </a:xfrm>
          <a:prstGeom prst="rect">
            <a:avLst/>
          </a:prstGeom>
        </p:spPr>
      </p:pic>
      <p:pic>
        <p:nvPicPr>
          <p:cNvPr id="7" name="Picture 6">
            <a:extLst>
              <a:ext uri="{FF2B5EF4-FFF2-40B4-BE49-F238E27FC236}">
                <a16:creationId xmlns:a16="http://schemas.microsoft.com/office/drawing/2014/main" id="{3858F8A1-43A9-42A7-B840-2FD78A25DA34}"/>
              </a:ext>
            </a:extLst>
          </p:cNvPr>
          <p:cNvPicPr>
            <a:picLocks noChangeAspect="1"/>
          </p:cNvPicPr>
          <p:nvPr/>
        </p:nvPicPr>
        <p:blipFill>
          <a:blip r:embed="rId3"/>
          <a:stretch>
            <a:fillRect/>
          </a:stretch>
        </p:blipFill>
        <p:spPr>
          <a:xfrm>
            <a:off x="10527454" y="1180408"/>
            <a:ext cx="1238250" cy="1752600"/>
          </a:xfrm>
          <a:prstGeom prst="rect">
            <a:avLst/>
          </a:prstGeom>
        </p:spPr>
      </p:pic>
      <p:sp>
        <p:nvSpPr>
          <p:cNvPr id="9" name="TextBox 8">
            <a:extLst>
              <a:ext uri="{FF2B5EF4-FFF2-40B4-BE49-F238E27FC236}">
                <a16:creationId xmlns:a16="http://schemas.microsoft.com/office/drawing/2014/main" id="{7109BC72-914D-4C47-9AD4-3A891325EA5E}"/>
              </a:ext>
            </a:extLst>
          </p:cNvPr>
          <p:cNvSpPr txBox="1"/>
          <p:nvPr/>
        </p:nvSpPr>
        <p:spPr>
          <a:xfrm>
            <a:off x="5852979" y="3593946"/>
            <a:ext cx="6241002" cy="2585323"/>
          </a:xfrm>
          <a:prstGeom prst="rect">
            <a:avLst/>
          </a:prstGeom>
          <a:noFill/>
          <a:ln>
            <a:solidFill>
              <a:schemeClr val="accent1"/>
            </a:solidFill>
          </a:ln>
        </p:spPr>
        <p:txBody>
          <a:bodyPr wrap="square">
            <a:spAutoFit/>
          </a:bodyPr>
          <a:lstStyle/>
          <a:p>
            <a:pPr algn="ctr"/>
            <a:r>
              <a:rPr lang="en-GB" b="1" i="0" u="sng" dirty="0">
                <a:solidFill>
                  <a:srgbClr val="000000"/>
                </a:solidFill>
                <a:effectLst/>
                <a:latin typeface="Century Gothic" panose="020B0502020202020204" pitchFamily="34" charset="0"/>
              </a:rPr>
              <a:t>Workbooks</a:t>
            </a:r>
          </a:p>
          <a:p>
            <a:pPr marL="285750" indent="-285750" algn="l">
              <a:buFont typeface="Arial" panose="020B0604020202020204" pitchFamily="34" charset="0"/>
              <a:buChar char="•"/>
            </a:pPr>
            <a:r>
              <a:rPr lang="en-GB" b="0" i="0" dirty="0">
                <a:solidFill>
                  <a:srgbClr val="000000"/>
                </a:solidFill>
                <a:effectLst/>
                <a:latin typeface="Century Gothic" panose="020B0502020202020204" pitchFamily="34" charset="0"/>
              </a:rPr>
              <a:t>Test yourself: quick tests and longer questions.</a:t>
            </a:r>
          </a:p>
          <a:p>
            <a:pPr marL="285750" indent="-285750" algn="l">
              <a:buFont typeface="Arial" panose="020B0604020202020204" pitchFamily="34" charset="0"/>
              <a:buChar char="•"/>
            </a:pPr>
            <a:r>
              <a:rPr lang="en-GB" b="0" i="0" dirty="0">
                <a:solidFill>
                  <a:srgbClr val="000000"/>
                </a:solidFill>
                <a:effectLst/>
                <a:latin typeface="Century Gothic" panose="020B0502020202020204" pitchFamily="34" charset="0"/>
              </a:rPr>
              <a:t>Write-in tasks and exercises to enhance your knowledge of the text. </a:t>
            </a:r>
          </a:p>
          <a:p>
            <a:pPr marL="285750" indent="-285750" algn="l">
              <a:buFont typeface="Arial" panose="020B0604020202020204" pitchFamily="34" charset="0"/>
              <a:buChar char="•"/>
            </a:pPr>
            <a:r>
              <a:rPr lang="en-GB" b="0" i="0" dirty="0">
                <a:solidFill>
                  <a:srgbClr val="000000"/>
                </a:solidFill>
                <a:effectLst/>
                <a:latin typeface="Century Gothic" panose="020B0502020202020204" pitchFamily="34" charset="0"/>
              </a:rPr>
              <a:t>Plot and Action and Characters to Key Contexts and Themes, Language and Structure.</a:t>
            </a:r>
          </a:p>
          <a:p>
            <a:pPr marL="285750" indent="-285750" algn="l">
              <a:buFont typeface="Arial" panose="020B0604020202020204" pitchFamily="34" charset="0"/>
              <a:buChar char="•"/>
            </a:pPr>
            <a:r>
              <a:rPr lang="en-GB" b="0" i="0" dirty="0">
                <a:solidFill>
                  <a:srgbClr val="000000"/>
                </a:solidFill>
                <a:effectLst/>
                <a:latin typeface="Century Gothic" panose="020B0502020202020204" pitchFamily="34" charset="0"/>
              </a:rPr>
              <a:t>Sample paragraphs and exam-style questions. </a:t>
            </a:r>
          </a:p>
          <a:p>
            <a:pPr marL="285750" indent="-285750" algn="l">
              <a:buFont typeface="Arial" panose="020B0604020202020204" pitchFamily="34" charset="0"/>
              <a:buChar char="•"/>
            </a:pPr>
            <a:r>
              <a:rPr lang="en-GB" b="0" i="0" dirty="0">
                <a:solidFill>
                  <a:srgbClr val="000000"/>
                </a:solidFill>
                <a:effectLst/>
                <a:latin typeface="Century Gothic" panose="020B0502020202020204" pitchFamily="34" charset="0"/>
              </a:rPr>
              <a:t>Monitor your progress at every stage using the Progress log.</a:t>
            </a:r>
          </a:p>
        </p:txBody>
      </p:sp>
      <p:sp>
        <p:nvSpPr>
          <p:cNvPr id="11" name="TextBox 10">
            <a:extLst>
              <a:ext uri="{FF2B5EF4-FFF2-40B4-BE49-F238E27FC236}">
                <a16:creationId xmlns:a16="http://schemas.microsoft.com/office/drawing/2014/main" id="{66DBC7C7-B69E-4271-9B5E-4537A226077C}"/>
              </a:ext>
            </a:extLst>
          </p:cNvPr>
          <p:cNvSpPr txBox="1"/>
          <p:nvPr/>
        </p:nvSpPr>
        <p:spPr>
          <a:xfrm>
            <a:off x="620057" y="3583047"/>
            <a:ext cx="5232922" cy="2585323"/>
          </a:xfrm>
          <a:prstGeom prst="rect">
            <a:avLst/>
          </a:prstGeom>
          <a:noFill/>
          <a:ln>
            <a:solidFill>
              <a:schemeClr val="accent1"/>
            </a:solidFill>
          </a:ln>
        </p:spPr>
        <p:txBody>
          <a:bodyPr wrap="square">
            <a:spAutoFit/>
          </a:bodyPr>
          <a:lstStyle/>
          <a:p>
            <a:pPr algn="ctr"/>
            <a:r>
              <a:rPr lang="en-GB" b="1" i="0" u="sng">
                <a:solidFill>
                  <a:srgbClr val="333333"/>
                </a:solidFill>
                <a:effectLst/>
                <a:latin typeface="Century Gothic" panose="020B0502020202020204" pitchFamily="34" charset="0"/>
              </a:rPr>
              <a:t>Revision Guides</a:t>
            </a:r>
          </a:p>
          <a:p>
            <a:pPr marL="285750" indent="-285750">
              <a:buFont typeface="Arial" panose="020B0604020202020204" pitchFamily="34" charset="0"/>
              <a:buChar char="•"/>
            </a:pPr>
            <a:r>
              <a:rPr lang="en-GB" b="0" i="0">
                <a:solidFill>
                  <a:srgbClr val="333333"/>
                </a:solidFill>
                <a:effectLst/>
                <a:latin typeface="Century Gothic" panose="020B0502020202020204" pitchFamily="34" charset="0"/>
              </a:rPr>
              <a:t>Find notes on the plot, characters, themes, context, imagery, and use of language.</a:t>
            </a:r>
          </a:p>
          <a:p>
            <a:pPr marL="285750" indent="-285750">
              <a:buFont typeface="Arial" panose="020B0604020202020204" pitchFamily="34" charset="0"/>
              <a:buChar char="•"/>
            </a:pPr>
            <a:r>
              <a:rPr lang="en-GB">
                <a:latin typeface="Century Gothic" panose="020B0502020202020204" pitchFamily="34" charset="0"/>
              </a:rPr>
              <a:t>Annotated sample answers and extracts.</a:t>
            </a:r>
          </a:p>
          <a:p>
            <a:pPr marL="285750" indent="-285750">
              <a:buFont typeface="Arial" panose="020B0604020202020204" pitchFamily="34" charset="0"/>
              <a:buChar char="•"/>
            </a:pPr>
            <a:r>
              <a:rPr lang="en-GB">
                <a:latin typeface="Century Gothic" panose="020B0502020202020204" pitchFamily="34" charset="0"/>
              </a:rPr>
              <a:t>Top Tip and Aiming High features to maximise your potential.</a:t>
            </a:r>
          </a:p>
          <a:p>
            <a:pPr marL="285750" indent="-285750">
              <a:buFont typeface="Arial" panose="020B0604020202020204" pitchFamily="34" charset="0"/>
              <a:buChar char="•"/>
            </a:pPr>
            <a:r>
              <a:rPr lang="en-GB">
                <a:latin typeface="Century Gothic" panose="020B0502020202020204" pitchFamily="34" charset="0"/>
              </a:rPr>
              <a:t>Revision activities and checkpoints.</a:t>
            </a:r>
          </a:p>
          <a:p>
            <a:endParaRPr lang="en-GB">
              <a:latin typeface="Century Gothic" panose="020B0502020202020204" pitchFamily="34" charset="0"/>
            </a:endParaRPr>
          </a:p>
          <a:p>
            <a:endParaRPr lang="en-GB">
              <a:latin typeface="Century Gothic" panose="020B0502020202020204" pitchFamily="34" charset="0"/>
            </a:endParaRPr>
          </a:p>
        </p:txBody>
      </p:sp>
      <p:pic>
        <p:nvPicPr>
          <p:cNvPr id="12" name="Picture 11">
            <a:extLst>
              <a:ext uri="{FF2B5EF4-FFF2-40B4-BE49-F238E27FC236}">
                <a16:creationId xmlns:a16="http://schemas.microsoft.com/office/drawing/2014/main" id="{B994EC88-5C0F-4EDF-BDF9-63DE91D7B3EE}"/>
              </a:ext>
            </a:extLst>
          </p:cNvPr>
          <p:cNvPicPr>
            <a:picLocks noChangeAspect="1"/>
          </p:cNvPicPr>
          <p:nvPr/>
        </p:nvPicPr>
        <p:blipFill>
          <a:blip r:embed="rId4"/>
          <a:stretch>
            <a:fillRect/>
          </a:stretch>
        </p:blipFill>
        <p:spPr>
          <a:xfrm>
            <a:off x="8908286" y="1172462"/>
            <a:ext cx="1238250" cy="1765165"/>
          </a:xfrm>
          <a:prstGeom prst="rect">
            <a:avLst/>
          </a:prstGeom>
        </p:spPr>
      </p:pic>
      <p:pic>
        <p:nvPicPr>
          <p:cNvPr id="13" name="Picture 12">
            <a:extLst>
              <a:ext uri="{FF2B5EF4-FFF2-40B4-BE49-F238E27FC236}">
                <a16:creationId xmlns:a16="http://schemas.microsoft.com/office/drawing/2014/main" id="{CA5CD32B-C478-4700-93A8-559A25169BFE}"/>
              </a:ext>
            </a:extLst>
          </p:cNvPr>
          <p:cNvPicPr>
            <a:picLocks noChangeAspect="1"/>
          </p:cNvPicPr>
          <p:nvPr/>
        </p:nvPicPr>
        <p:blipFill>
          <a:blip r:embed="rId5"/>
          <a:stretch>
            <a:fillRect/>
          </a:stretch>
        </p:blipFill>
        <p:spPr>
          <a:xfrm>
            <a:off x="2157763" y="1167843"/>
            <a:ext cx="1238251" cy="1749275"/>
          </a:xfrm>
          <a:prstGeom prst="rect">
            <a:avLst/>
          </a:prstGeom>
        </p:spPr>
      </p:pic>
      <p:pic>
        <p:nvPicPr>
          <p:cNvPr id="14" name="Picture 13">
            <a:extLst>
              <a:ext uri="{FF2B5EF4-FFF2-40B4-BE49-F238E27FC236}">
                <a16:creationId xmlns:a16="http://schemas.microsoft.com/office/drawing/2014/main" id="{C6543F7F-886C-45FD-B537-1799A6C0A474}"/>
              </a:ext>
            </a:extLst>
          </p:cNvPr>
          <p:cNvPicPr>
            <a:picLocks noChangeAspect="1"/>
          </p:cNvPicPr>
          <p:nvPr/>
        </p:nvPicPr>
        <p:blipFill>
          <a:blip r:embed="rId6"/>
          <a:stretch>
            <a:fillRect/>
          </a:stretch>
        </p:blipFill>
        <p:spPr>
          <a:xfrm>
            <a:off x="3686719" y="1180408"/>
            <a:ext cx="1238251" cy="1749275"/>
          </a:xfrm>
          <a:prstGeom prst="rect">
            <a:avLst/>
          </a:prstGeom>
        </p:spPr>
      </p:pic>
      <p:pic>
        <p:nvPicPr>
          <p:cNvPr id="15" name="Picture 14">
            <a:extLst>
              <a:ext uri="{FF2B5EF4-FFF2-40B4-BE49-F238E27FC236}">
                <a16:creationId xmlns:a16="http://schemas.microsoft.com/office/drawing/2014/main" id="{332D6502-5B1E-4AF2-BADE-08C8503C858B}"/>
              </a:ext>
            </a:extLst>
          </p:cNvPr>
          <p:cNvPicPr>
            <a:picLocks noChangeAspect="1"/>
          </p:cNvPicPr>
          <p:nvPr/>
        </p:nvPicPr>
        <p:blipFill>
          <a:blip r:embed="rId7"/>
          <a:stretch>
            <a:fillRect/>
          </a:stretch>
        </p:blipFill>
        <p:spPr>
          <a:xfrm>
            <a:off x="7248915" y="1167843"/>
            <a:ext cx="1247145" cy="1761840"/>
          </a:xfrm>
          <a:prstGeom prst="rect">
            <a:avLst/>
          </a:prstGeom>
        </p:spPr>
      </p:pic>
      <p:sp>
        <p:nvSpPr>
          <p:cNvPr id="2" name="TextBox 1">
            <a:extLst>
              <a:ext uri="{FF2B5EF4-FFF2-40B4-BE49-F238E27FC236}">
                <a16:creationId xmlns:a16="http://schemas.microsoft.com/office/drawing/2014/main" id="{9711B5B1-830B-4948-B110-9BD9E6383C63}"/>
              </a:ext>
            </a:extLst>
          </p:cNvPr>
          <p:cNvSpPr txBox="1"/>
          <p:nvPr/>
        </p:nvSpPr>
        <p:spPr>
          <a:xfrm>
            <a:off x="1439207" y="207968"/>
            <a:ext cx="6704668" cy="707886"/>
          </a:xfrm>
          <a:prstGeom prst="rect">
            <a:avLst/>
          </a:prstGeom>
          <a:noFill/>
        </p:spPr>
        <p:txBody>
          <a:bodyPr wrap="square" rtlCol="0">
            <a:spAutoFit/>
          </a:bodyPr>
          <a:lstStyle/>
          <a:p>
            <a:r>
              <a:rPr lang="en-GB" sz="4000" u="sng">
                <a:solidFill>
                  <a:srgbClr val="002060"/>
                </a:solidFill>
                <a:latin typeface="Century Gothic" panose="020B0502020202020204" pitchFamily="34" charset="0"/>
              </a:rPr>
              <a:t>Revision Guides </a:t>
            </a:r>
          </a:p>
        </p:txBody>
      </p:sp>
      <p:sp>
        <p:nvSpPr>
          <p:cNvPr id="17" name="TextBox 16">
            <a:extLst>
              <a:ext uri="{FF2B5EF4-FFF2-40B4-BE49-F238E27FC236}">
                <a16:creationId xmlns:a16="http://schemas.microsoft.com/office/drawing/2014/main" id="{503C6304-96D3-48E0-8AFE-5E97EE388B1D}"/>
              </a:ext>
            </a:extLst>
          </p:cNvPr>
          <p:cNvSpPr txBox="1"/>
          <p:nvPr/>
        </p:nvSpPr>
        <p:spPr>
          <a:xfrm>
            <a:off x="3050381" y="3153846"/>
            <a:ext cx="6100762" cy="369332"/>
          </a:xfrm>
          <a:prstGeom prst="rect">
            <a:avLst/>
          </a:prstGeom>
          <a:noFill/>
        </p:spPr>
        <p:txBody>
          <a:bodyPr wrap="square">
            <a:spAutoFit/>
          </a:bodyPr>
          <a:lstStyle/>
          <a:p>
            <a:r>
              <a:rPr lang="en-GB" sz="1800">
                <a:solidFill>
                  <a:srgbClr val="002060"/>
                </a:solidFill>
                <a:latin typeface="Century Gothic" panose="020B0502020202020204" pitchFamily="34" charset="0"/>
              </a:rPr>
              <a:t>Revision Guides </a:t>
            </a:r>
          </a:p>
        </p:txBody>
      </p:sp>
      <p:pic>
        <p:nvPicPr>
          <p:cNvPr id="3" name="Picture 2" descr="A red cover with yellow text&#10;&#10;Description automatically generated">
            <a:extLst>
              <a:ext uri="{FF2B5EF4-FFF2-40B4-BE49-F238E27FC236}">
                <a16:creationId xmlns:a16="http://schemas.microsoft.com/office/drawing/2014/main" id="{A1BE40D0-112A-70A3-A4A5-F41BE81D1F3B}"/>
              </a:ext>
            </a:extLst>
          </p:cNvPr>
          <p:cNvPicPr>
            <a:picLocks noChangeAspect="1"/>
          </p:cNvPicPr>
          <p:nvPr/>
        </p:nvPicPr>
        <p:blipFill>
          <a:blip r:embed="rId8"/>
          <a:stretch>
            <a:fillRect/>
          </a:stretch>
        </p:blipFill>
        <p:spPr>
          <a:xfrm>
            <a:off x="5276193" y="997703"/>
            <a:ext cx="1630855" cy="2305077"/>
          </a:xfrm>
          <a:prstGeom prst="rect">
            <a:avLst/>
          </a:prstGeom>
        </p:spPr>
      </p:pic>
    </p:spTree>
    <p:extLst>
      <p:ext uri="{BB962C8B-B14F-4D97-AF65-F5344CB8AC3E}">
        <p14:creationId xmlns:p14="http://schemas.microsoft.com/office/powerpoint/2010/main" val="2300871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11B5B1-830B-4948-B110-9BD9E6383C63}"/>
              </a:ext>
            </a:extLst>
          </p:cNvPr>
          <p:cNvSpPr txBox="1"/>
          <p:nvPr/>
        </p:nvSpPr>
        <p:spPr>
          <a:xfrm>
            <a:off x="1439206" y="207968"/>
            <a:ext cx="7500607" cy="707886"/>
          </a:xfrm>
          <a:prstGeom prst="rect">
            <a:avLst/>
          </a:prstGeom>
          <a:noFill/>
        </p:spPr>
        <p:txBody>
          <a:bodyPr wrap="square" rtlCol="0">
            <a:spAutoFit/>
          </a:bodyPr>
          <a:lstStyle/>
          <a:p>
            <a:r>
              <a:rPr lang="en-GB" sz="4000" u="sng" dirty="0">
                <a:solidFill>
                  <a:srgbClr val="002060"/>
                </a:solidFill>
                <a:latin typeface="Century Gothic" panose="020B0502020202020204" pitchFamily="34" charset="0"/>
              </a:rPr>
              <a:t>Personal copies of the texts</a:t>
            </a:r>
          </a:p>
        </p:txBody>
      </p:sp>
      <p:pic>
        <p:nvPicPr>
          <p:cNvPr id="5" name="Picture 4">
            <a:extLst>
              <a:ext uri="{FF2B5EF4-FFF2-40B4-BE49-F238E27FC236}">
                <a16:creationId xmlns:a16="http://schemas.microsoft.com/office/drawing/2014/main" id="{96CDDB79-189B-45FA-B6EE-B2035582A96B}"/>
              </a:ext>
            </a:extLst>
          </p:cNvPr>
          <p:cNvPicPr>
            <a:picLocks noChangeAspect="1"/>
          </p:cNvPicPr>
          <p:nvPr/>
        </p:nvPicPr>
        <p:blipFill>
          <a:blip r:embed="rId2"/>
          <a:stretch>
            <a:fillRect/>
          </a:stretch>
        </p:blipFill>
        <p:spPr>
          <a:xfrm>
            <a:off x="1533109" y="1345706"/>
            <a:ext cx="3163178" cy="4937644"/>
          </a:xfrm>
          <a:prstGeom prst="rect">
            <a:avLst/>
          </a:prstGeom>
          <a:ln>
            <a:solidFill>
              <a:schemeClr val="tx1"/>
            </a:solidFill>
          </a:ln>
        </p:spPr>
      </p:pic>
      <p:pic>
        <p:nvPicPr>
          <p:cNvPr id="8" name="Picture 7">
            <a:extLst>
              <a:ext uri="{FF2B5EF4-FFF2-40B4-BE49-F238E27FC236}">
                <a16:creationId xmlns:a16="http://schemas.microsoft.com/office/drawing/2014/main" id="{A7B35C1B-E180-48AE-94CA-514929879684}"/>
              </a:ext>
            </a:extLst>
          </p:cNvPr>
          <p:cNvPicPr>
            <a:picLocks noChangeAspect="1"/>
          </p:cNvPicPr>
          <p:nvPr/>
        </p:nvPicPr>
        <p:blipFill>
          <a:blip r:embed="rId3"/>
          <a:stretch>
            <a:fillRect/>
          </a:stretch>
        </p:blipFill>
        <p:spPr>
          <a:xfrm>
            <a:off x="4879758" y="1345705"/>
            <a:ext cx="3234432" cy="4976049"/>
          </a:xfrm>
          <a:prstGeom prst="rect">
            <a:avLst/>
          </a:prstGeom>
          <a:ln>
            <a:solidFill>
              <a:schemeClr val="tx1"/>
            </a:solidFill>
          </a:ln>
        </p:spPr>
      </p:pic>
      <p:pic>
        <p:nvPicPr>
          <p:cNvPr id="10" name="Picture 9">
            <a:extLst>
              <a:ext uri="{FF2B5EF4-FFF2-40B4-BE49-F238E27FC236}">
                <a16:creationId xmlns:a16="http://schemas.microsoft.com/office/drawing/2014/main" id="{8E8B8F6D-AC25-48B8-A31B-40D290E371B9}"/>
              </a:ext>
            </a:extLst>
          </p:cNvPr>
          <p:cNvPicPr>
            <a:picLocks noChangeAspect="1"/>
          </p:cNvPicPr>
          <p:nvPr/>
        </p:nvPicPr>
        <p:blipFill>
          <a:blip r:embed="rId4"/>
          <a:stretch>
            <a:fillRect/>
          </a:stretch>
        </p:blipFill>
        <p:spPr>
          <a:xfrm>
            <a:off x="8425651" y="1345705"/>
            <a:ext cx="3255759" cy="4937644"/>
          </a:xfrm>
          <a:prstGeom prst="rect">
            <a:avLst/>
          </a:prstGeom>
          <a:ln>
            <a:solidFill>
              <a:schemeClr val="tx1"/>
            </a:solidFill>
          </a:ln>
        </p:spPr>
      </p:pic>
    </p:spTree>
    <p:extLst>
      <p:ext uri="{BB962C8B-B14F-4D97-AF65-F5344CB8AC3E}">
        <p14:creationId xmlns:p14="http://schemas.microsoft.com/office/powerpoint/2010/main" val="3910548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11B5B1-830B-4948-B110-9BD9E6383C63}"/>
              </a:ext>
            </a:extLst>
          </p:cNvPr>
          <p:cNvSpPr txBox="1"/>
          <p:nvPr/>
        </p:nvSpPr>
        <p:spPr>
          <a:xfrm>
            <a:off x="1439206" y="207968"/>
            <a:ext cx="7500607" cy="707886"/>
          </a:xfrm>
          <a:prstGeom prst="rect">
            <a:avLst/>
          </a:prstGeom>
          <a:noFill/>
        </p:spPr>
        <p:txBody>
          <a:bodyPr wrap="square" rtlCol="0">
            <a:spAutoFit/>
          </a:bodyPr>
          <a:lstStyle/>
          <a:p>
            <a:r>
              <a:rPr lang="en-GB" sz="4000" u="sng" dirty="0">
                <a:solidFill>
                  <a:srgbClr val="002060"/>
                </a:solidFill>
                <a:latin typeface="Century Gothic" panose="020B0502020202020204" pitchFamily="34" charset="0"/>
              </a:rPr>
              <a:t>Poetry Anthologies </a:t>
            </a:r>
          </a:p>
        </p:txBody>
      </p:sp>
      <p:pic>
        <p:nvPicPr>
          <p:cNvPr id="4" name="Picture 3">
            <a:extLst>
              <a:ext uri="{FF2B5EF4-FFF2-40B4-BE49-F238E27FC236}">
                <a16:creationId xmlns:a16="http://schemas.microsoft.com/office/drawing/2014/main" id="{F41F3128-3C58-4104-A88A-1E97FCAC63F9}"/>
              </a:ext>
            </a:extLst>
          </p:cNvPr>
          <p:cNvPicPr>
            <a:picLocks noChangeAspect="1"/>
          </p:cNvPicPr>
          <p:nvPr/>
        </p:nvPicPr>
        <p:blipFill>
          <a:blip r:embed="rId2"/>
          <a:stretch>
            <a:fillRect/>
          </a:stretch>
        </p:blipFill>
        <p:spPr>
          <a:xfrm>
            <a:off x="1210637" y="1003177"/>
            <a:ext cx="3799011" cy="5402062"/>
          </a:xfrm>
          <a:prstGeom prst="rect">
            <a:avLst/>
          </a:prstGeom>
        </p:spPr>
      </p:pic>
      <p:pic>
        <p:nvPicPr>
          <p:cNvPr id="6" name="Picture 5">
            <a:extLst>
              <a:ext uri="{FF2B5EF4-FFF2-40B4-BE49-F238E27FC236}">
                <a16:creationId xmlns:a16="http://schemas.microsoft.com/office/drawing/2014/main" id="{07226EB8-6A02-4419-B94B-94B088EF789B}"/>
              </a:ext>
            </a:extLst>
          </p:cNvPr>
          <p:cNvPicPr>
            <a:picLocks noChangeAspect="1"/>
          </p:cNvPicPr>
          <p:nvPr/>
        </p:nvPicPr>
        <p:blipFill>
          <a:blip r:embed="rId3"/>
          <a:stretch>
            <a:fillRect/>
          </a:stretch>
        </p:blipFill>
        <p:spPr>
          <a:xfrm>
            <a:off x="5443309" y="1180729"/>
            <a:ext cx="3671135" cy="4892303"/>
          </a:xfrm>
          <a:prstGeom prst="rect">
            <a:avLst/>
          </a:prstGeom>
        </p:spPr>
      </p:pic>
      <p:pic>
        <p:nvPicPr>
          <p:cNvPr id="7" name="Picture 6">
            <a:extLst>
              <a:ext uri="{FF2B5EF4-FFF2-40B4-BE49-F238E27FC236}">
                <a16:creationId xmlns:a16="http://schemas.microsoft.com/office/drawing/2014/main" id="{5BF62AC1-FBC2-408C-9B98-EC3B82E1F849}"/>
              </a:ext>
            </a:extLst>
          </p:cNvPr>
          <p:cNvPicPr>
            <a:picLocks noChangeAspect="1"/>
          </p:cNvPicPr>
          <p:nvPr/>
        </p:nvPicPr>
        <p:blipFill>
          <a:blip r:embed="rId4"/>
          <a:stretch>
            <a:fillRect/>
          </a:stretch>
        </p:blipFill>
        <p:spPr>
          <a:xfrm>
            <a:off x="8083920" y="1892129"/>
            <a:ext cx="3726340" cy="4965871"/>
          </a:xfrm>
          <a:prstGeom prst="rect">
            <a:avLst/>
          </a:prstGeom>
        </p:spPr>
      </p:pic>
      <p:pic>
        <p:nvPicPr>
          <p:cNvPr id="9" name="Picture 8">
            <a:extLst>
              <a:ext uri="{FF2B5EF4-FFF2-40B4-BE49-F238E27FC236}">
                <a16:creationId xmlns:a16="http://schemas.microsoft.com/office/drawing/2014/main" id="{728CF537-7526-4A4F-8E59-9D40892898A5}"/>
              </a:ext>
            </a:extLst>
          </p:cNvPr>
          <p:cNvPicPr>
            <a:picLocks noChangeAspect="1"/>
          </p:cNvPicPr>
          <p:nvPr/>
        </p:nvPicPr>
        <p:blipFill>
          <a:blip r:embed="rId5"/>
          <a:stretch>
            <a:fillRect/>
          </a:stretch>
        </p:blipFill>
        <p:spPr>
          <a:xfrm rot="10800000">
            <a:off x="2154718" y="3161177"/>
            <a:ext cx="4676151" cy="3508937"/>
          </a:xfrm>
          <a:prstGeom prst="rect">
            <a:avLst/>
          </a:prstGeom>
        </p:spPr>
      </p:pic>
    </p:spTree>
    <p:extLst>
      <p:ext uri="{BB962C8B-B14F-4D97-AF65-F5344CB8AC3E}">
        <p14:creationId xmlns:p14="http://schemas.microsoft.com/office/powerpoint/2010/main" val="179631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55D753-EB4C-4E8D-AB89-BC84C3815764}"/>
              </a:ext>
            </a:extLst>
          </p:cNvPr>
          <p:cNvSpPr txBox="1"/>
          <p:nvPr/>
        </p:nvSpPr>
        <p:spPr>
          <a:xfrm>
            <a:off x="1736521" y="134224"/>
            <a:ext cx="6518246" cy="646331"/>
          </a:xfrm>
          <a:prstGeom prst="rect">
            <a:avLst/>
          </a:prstGeom>
          <a:noFill/>
        </p:spPr>
        <p:txBody>
          <a:bodyPr wrap="square" rtlCol="0">
            <a:spAutoFit/>
          </a:bodyPr>
          <a:lstStyle/>
          <a:p>
            <a:r>
              <a:rPr lang="en-GB" sz="3600" u="sng">
                <a:solidFill>
                  <a:srgbClr val="002060"/>
                </a:solidFill>
                <a:latin typeface="Century Gothic" panose="020B0502020202020204" pitchFamily="34" charset="0"/>
              </a:rPr>
              <a:t>The Wade Deacon Way!</a:t>
            </a:r>
          </a:p>
        </p:txBody>
      </p:sp>
      <p:pic>
        <p:nvPicPr>
          <p:cNvPr id="4" name="Picture 3">
            <a:extLst>
              <a:ext uri="{FF2B5EF4-FFF2-40B4-BE49-F238E27FC236}">
                <a16:creationId xmlns:a16="http://schemas.microsoft.com/office/drawing/2014/main" id="{EB75CE07-A28A-4BA6-B116-EA764D6FFCDF}"/>
              </a:ext>
            </a:extLst>
          </p:cNvPr>
          <p:cNvPicPr>
            <a:picLocks noChangeAspect="1"/>
          </p:cNvPicPr>
          <p:nvPr/>
        </p:nvPicPr>
        <p:blipFill rotWithShape="1">
          <a:blip r:embed="rId2"/>
          <a:srcRect l="34060" t="15413" r="35527" b="5321"/>
          <a:stretch/>
        </p:blipFill>
        <p:spPr>
          <a:xfrm>
            <a:off x="1249959" y="1526796"/>
            <a:ext cx="3484771" cy="5108896"/>
          </a:xfrm>
          <a:prstGeom prst="rect">
            <a:avLst/>
          </a:prstGeom>
        </p:spPr>
      </p:pic>
      <p:sp>
        <p:nvSpPr>
          <p:cNvPr id="5" name="TextBox 4">
            <a:extLst>
              <a:ext uri="{FF2B5EF4-FFF2-40B4-BE49-F238E27FC236}">
                <a16:creationId xmlns:a16="http://schemas.microsoft.com/office/drawing/2014/main" id="{9C5CBE6D-82F1-4417-9912-68F904A86FEB}"/>
              </a:ext>
            </a:extLst>
          </p:cNvPr>
          <p:cNvSpPr txBox="1"/>
          <p:nvPr/>
        </p:nvSpPr>
        <p:spPr>
          <a:xfrm>
            <a:off x="755009" y="922789"/>
            <a:ext cx="8070209" cy="523220"/>
          </a:xfrm>
          <a:prstGeom prst="rect">
            <a:avLst/>
          </a:prstGeom>
          <a:noFill/>
        </p:spPr>
        <p:txBody>
          <a:bodyPr wrap="square" rtlCol="0">
            <a:spAutoFit/>
          </a:bodyPr>
          <a:lstStyle/>
          <a:p>
            <a:r>
              <a:rPr lang="en-GB" sz="2800">
                <a:latin typeface="Century Gothic" panose="020B0502020202020204" pitchFamily="34" charset="0"/>
              </a:rPr>
              <a:t>The Really Useful Booklets</a:t>
            </a:r>
          </a:p>
        </p:txBody>
      </p:sp>
      <p:pic>
        <p:nvPicPr>
          <p:cNvPr id="7" name="Picture 6">
            <a:extLst>
              <a:ext uri="{FF2B5EF4-FFF2-40B4-BE49-F238E27FC236}">
                <a16:creationId xmlns:a16="http://schemas.microsoft.com/office/drawing/2014/main" id="{48CA33D4-9D1E-4AC6-AB0C-77489C137E45}"/>
              </a:ext>
            </a:extLst>
          </p:cNvPr>
          <p:cNvPicPr>
            <a:picLocks noChangeAspect="1"/>
          </p:cNvPicPr>
          <p:nvPr/>
        </p:nvPicPr>
        <p:blipFill rotWithShape="1">
          <a:blip r:embed="rId3"/>
          <a:srcRect l="21193" t="31070" r="24243" b="10949"/>
          <a:stretch/>
        </p:blipFill>
        <p:spPr>
          <a:xfrm>
            <a:off x="5691388" y="1043520"/>
            <a:ext cx="4773337" cy="2853166"/>
          </a:xfrm>
          <a:prstGeom prst="rect">
            <a:avLst/>
          </a:prstGeom>
        </p:spPr>
      </p:pic>
      <p:pic>
        <p:nvPicPr>
          <p:cNvPr id="9" name="Picture 8">
            <a:extLst>
              <a:ext uri="{FF2B5EF4-FFF2-40B4-BE49-F238E27FC236}">
                <a16:creationId xmlns:a16="http://schemas.microsoft.com/office/drawing/2014/main" id="{ED4418CF-77CF-40F6-8F07-02C8B2B91970}"/>
              </a:ext>
            </a:extLst>
          </p:cNvPr>
          <p:cNvPicPr>
            <a:picLocks noChangeAspect="1"/>
          </p:cNvPicPr>
          <p:nvPr/>
        </p:nvPicPr>
        <p:blipFill rotWithShape="1">
          <a:blip r:embed="rId4"/>
          <a:srcRect l="33234" t="17003" r="34151" b="5811"/>
          <a:stretch/>
        </p:blipFill>
        <p:spPr>
          <a:xfrm>
            <a:off x="4784523" y="2072081"/>
            <a:ext cx="3541563" cy="4714612"/>
          </a:xfrm>
          <a:prstGeom prst="rect">
            <a:avLst/>
          </a:prstGeom>
        </p:spPr>
      </p:pic>
      <p:pic>
        <p:nvPicPr>
          <p:cNvPr id="11" name="Picture 10">
            <a:extLst>
              <a:ext uri="{FF2B5EF4-FFF2-40B4-BE49-F238E27FC236}">
                <a16:creationId xmlns:a16="http://schemas.microsoft.com/office/drawing/2014/main" id="{0DB0EA1F-3580-4F27-9FBE-205B4AB7B7EB}"/>
              </a:ext>
            </a:extLst>
          </p:cNvPr>
          <p:cNvPicPr>
            <a:picLocks noChangeAspect="1"/>
          </p:cNvPicPr>
          <p:nvPr/>
        </p:nvPicPr>
        <p:blipFill rotWithShape="1">
          <a:blip r:embed="rId5"/>
          <a:srcRect l="22156" t="19816" r="22110" b="17187"/>
          <a:stretch/>
        </p:blipFill>
        <p:spPr>
          <a:xfrm>
            <a:off x="6524813" y="3192011"/>
            <a:ext cx="5416275" cy="3443681"/>
          </a:xfrm>
          <a:prstGeom prst="rect">
            <a:avLst/>
          </a:prstGeom>
        </p:spPr>
      </p:pic>
      <p:pic>
        <p:nvPicPr>
          <p:cNvPr id="14" name="Picture 13">
            <a:extLst>
              <a:ext uri="{FF2B5EF4-FFF2-40B4-BE49-F238E27FC236}">
                <a16:creationId xmlns:a16="http://schemas.microsoft.com/office/drawing/2014/main" id="{F0BE2CF5-258E-4015-90D6-756A2FF568AF}"/>
              </a:ext>
            </a:extLst>
          </p:cNvPr>
          <p:cNvPicPr>
            <a:picLocks noChangeAspect="1"/>
          </p:cNvPicPr>
          <p:nvPr/>
        </p:nvPicPr>
        <p:blipFill rotWithShape="1">
          <a:blip r:embed="rId6"/>
          <a:srcRect l="24565" t="16268" r="25482" b="17722"/>
          <a:stretch/>
        </p:blipFill>
        <p:spPr>
          <a:xfrm>
            <a:off x="2646184" y="1588243"/>
            <a:ext cx="6090407" cy="4526952"/>
          </a:xfrm>
          <a:prstGeom prst="rect">
            <a:avLst/>
          </a:prstGeom>
        </p:spPr>
      </p:pic>
    </p:spTree>
    <p:extLst>
      <p:ext uri="{BB962C8B-B14F-4D97-AF65-F5344CB8AC3E}">
        <p14:creationId xmlns:p14="http://schemas.microsoft.com/office/powerpoint/2010/main" val="188231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3152-79CC-4EBF-B9FC-C19D04D6C25E}"/>
              </a:ext>
            </a:extLst>
          </p:cNvPr>
          <p:cNvSpPr>
            <a:spLocks noGrp="1"/>
          </p:cNvSpPr>
          <p:nvPr>
            <p:ph type="ctrTitle"/>
          </p:nvPr>
        </p:nvSpPr>
        <p:spPr/>
        <p:txBody>
          <a:bodyPr/>
          <a:lstStyle/>
          <a:p>
            <a:r>
              <a:rPr lang="en-GB"/>
              <a:t>Year 11 Mathematics</a:t>
            </a:r>
          </a:p>
        </p:txBody>
      </p:sp>
      <p:sp>
        <p:nvSpPr>
          <p:cNvPr id="3" name="Subtitle 2">
            <a:extLst>
              <a:ext uri="{FF2B5EF4-FFF2-40B4-BE49-F238E27FC236}">
                <a16:creationId xmlns:a16="http://schemas.microsoft.com/office/drawing/2014/main" id="{2BDB9B95-0D75-4139-9E64-8AD324E5E0B9}"/>
              </a:ext>
            </a:extLst>
          </p:cNvPr>
          <p:cNvSpPr>
            <a:spLocks noGrp="1"/>
          </p:cNvSpPr>
          <p:nvPr>
            <p:ph type="subTitle" idx="1"/>
          </p:nvPr>
        </p:nvSpPr>
        <p:spPr/>
        <p:txBody>
          <a:bodyPr/>
          <a:lstStyle/>
          <a:p>
            <a:r>
              <a:rPr lang="en-GB"/>
              <a:t>Ms Lewis, Leader of Maths</a:t>
            </a:r>
          </a:p>
        </p:txBody>
      </p:sp>
    </p:spTree>
    <p:extLst>
      <p:ext uri="{BB962C8B-B14F-4D97-AF65-F5344CB8AC3E}">
        <p14:creationId xmlns:p14="http://schemas.microsoft.com/office/powerpoint/2010/main" val="188977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A9B8-7020-4A58-81BB-14095C388F73}"/>
              </a:ext>
            </a:extLst>
          </p:cNvPr>
          <p:cNvSpPr>
            <a:spLocks noGrp="1"/>
          </p:cNvSpPr>
          <p:nvPr>
            <p:ph type="title"/>
          </p:nvPr>
        </p:nvSpPr>
        <p:spPr/>
        <p:txBody>
          <a:bodyPr/>
          <a:lstStyle/>
          <a:p>
            <a:r>
              <a:rPr lang="en-GB"/>
              <a:t>Year 11 Mathematics</a:t>
            </a:r>
          </a:p>
        </p:txBody>
      </p:sp>
      <p:sp>
        <p:nvSpPr>
          <p:cNvPr id="3" name="Content Placeholder 2">
            <a:extLst>
              <a:ext uri="{FF2B5EF4-FFF2-40B4-BE49-F238E27FC236}">
                <a16:creationId xmlns:a16="http://schemas.microsoft.com/office/drawing/2014/main" id="{628AF613-60CC-435A-8E74-4480831BC26F}"/>
              </a:ext>
            </a:extLst>
          </p:cNvPr>
          <p:cNvSpPr>
            <a:spLocks noGrp="1"/>
          </p:cNvSpPr>
          <p:nvPr>
            <p:ph idx="1"/>
          </p:nvPr>
        </p:nvSpPr>
        <p:spPr/>
        <p:txBody>
          <a:bodyPr>
            <a:normAutofit/>
          </a:bodyPr>
          <a:lstStyle/>
          <a:p>
            <a:r>
              <a:rPr lang="en-GB" sz="3600" dirty="0"/>
              <a:t>GCSE Examinations</a:t>
            </a:r>
          </a:p>
          <a:p>
            <a:r>
              <a:rPr lang="en-GB" sz="3600" dirty="0"/>
              <a:t>Mock Examinations</a:t>
            </a:r>
          </a:p>
          <a:p>
            <a:r>
              <a:rPr lang="en-GB" sz="3600" dirty="0"/>
              <a:t>QLA (Question Level Analysis) </a:t>
            </a:r>
          </a:p>
          <a:p>
            <a:r>
              <a:rPr lang="en-GB" sz="3600" dirty="0" err="1"/>
              <a:t>Sparx</a:t>
            </a:r>
            <a:r>
              <a:rPr lang="en-GB" sz="3600" dirty="0"/>
              <a:t> Maths</a:t>
            </a:r>
          </a:p>
          <a:p>
            <a:r>
              <a:rPr lang="en-GB" sz="3600" dirty="0"/>
              <a:t>Past Papers</a:t>
            </a:r>
          </a:p>
          <a:p>
            <a:r>
              <a:rPr lang="en-GB" sz="3600" dirty="0"/>
              <a:t>Useful Websites</a:t>
            </a:r>
          </a:p>
        </p:txBody>
      </p:sp>
    </p:spTree>
    <p:extLst>
      <p:ext uri="{BB962C8B-B14F-4D97-AF65-F5344CB8AC3E}">
        <p14:creationId xmlns:p14="http://schemas.microsoft.com/office/powerpoint/2010/main" val="3318269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BA93A-3B32-43DC-8BD0-D2EF38F2981D}"/>
              </a:ext>
            </a:extLst>
          </p:cNvPr>
          <p:cNvSpPr>
            <a:spLocks noGrp="1"/>
          </p:cNvSpPr>
          <p:nvPr>
            <p:ph type="title"/>
          </p:nvPr>
        </p:nvSpPr>
        <p:spPr>
          <a:xfrm>
            <a:off x="972422" y="469497"/>
            <a:ext cx="11121571" cy="604913"/>
          </a:xfrm>
        </p:spPr>
        <p:txBody>
          <a:bodyPr/>
          <a:lstStyle/>
          <a:p>
            <a:r>
              <a:rPr lang="en-GB"/>
              <a:t>What's happening in school? </a:t>
            </a:r>
          </a:p>
        </p:txBody>
      </p:sp>
      <p:sp>
        <p:nvSpPr>
          <p:cNvPr id="3" name="Content Placeholder 2">
            <a:extLst>
              <a:ext uri="{FF2B5EF4-FFF2-40B4-BE49-F238E27FC236}">
                <a16:creationId xmlns:a16="http://schemas.microsoft.com/office/drawing/2014/main" id="{2B679210-EFD5-4545-B903-FEAA5D9EF2CE}"/>
              </a:ext>
            </a:extLst>
          </p:cNvPr>
          <p:cNvSpPr>
            <a:spLocks noGrp="1"/>
          </p:cNvSpPr>
          <p:nvPr>
            <p:ph idx="1"/>
          </p:nvPr>
        </p:nvSpPr>
        <p:spPr>
          <a:xfrm>
            <a:off x="821967" y="1241627"/>
            <a:ext cx="11121571" cy="3827523"/>
          </a:xfrm>
        </p:spPr>
        <p:txBody>
          <a:bodyPr vert="horz" lIns="91440" tIns="45720" rIns="91440" bIns="45720" rtlCol="0" anchor="t">
            <a:normAutofit fontScale="92500" lnSpcReduction="10000"/>
          </a:bodyPr>
          <a:lstStyle/>
          <a:p>
            <a:r>
              <a:rPr lang="en-GB" dirty="0">
                <a:latin typeface="Museo Sans 300"/>
              </a:rPr>
              <a:t>P6 Sessions </a:t>
            </a:r>
            <a:endParaRPr lang="en-GB" dirty="0"/>
          </a:p>
          <a:p>
            <a:pPr lvl="1"/>
            <a:r>
              <a:rPr lang="en-GB" dirty="0">
                <a:latin typeface="Museo Sans 300"/>
              </a:rPr>
              <a:t>Week A: Monday-Science, Tuesday-English, Wednesday-Maths and Friday-Options</a:t>
            </a:r>
          </a:p>
          <a:p>
            <a:pPr lvl="1"/>
            <a:r>
              <a:rPr lang="en-GB" dirty="0">
                <a:latin typeface="Museo Sans 300"/>
              </a:rPr>
              <a:t>Week B: Monday-Science, Tuesday-English, Wednesday-Maths and Friday-Options</a:t>
            </a:r>
          </a:p>
          <a:p>
            <a:r>
              <a:rPr lang="en-GB" dirty="0">
                <a:latin typeface="Museo Sans 300"/>
              </a:rPr>
              <a:t>Saturday morning sessions, starting on 28th September</a:t>
            </a:r>
            <a:endParaRPr lang="en-GB" dirty="0"/>
          </a:p>
          <a:p>
            <a:r>
              <a:rPr lang="en-GB" dirty="0">
                <a:latin typeface="Museo Sans 300"/>
              </a:rPr>
              <a:t>P2S1 Assessments </a:t>
            </a:r>
            <a:r>
              <a:rPr lang="en-GB" dirty="0"/>
              <a:t>opens 16</a:t>
            </a:r>
            <a:r>
              <a:rPr lang="en-GB" baseline="30000" dirty="0"/>
              <a:t>th</a:t>
            </a:r>
            <a:r>
              <a:rPr lang="en-GB" dirty="0"/>
              <a:t> October-23</a:t>
            </a:r>
            <a:r>
              <a:rPr lang="en-GB" baseline="30000" dirty="0"/>
              <a:t>rd</a:t>
            </a:r>
            <a:r>
              <a:rPr lang="en-GB" dirty="0"/>
              <a:t> October </a:t>
            </a:r>
          </a:p>
          <a:p>
            <a:r>
              <a:rPr lang="en-GB" dirty="0">
                <a:latin typeface="Museo Sans 300"/>
              </a:rPr>
              <a:t>Mock Exams Online Teams meeting 16</a:t>
            </a:r>
            <a:r>
              <a:rPr lang="en-GB" baseline="30000" dirty="0">
                <a:latin typeface="Museo Sans 300"/>
              </a:rPr>
              <a:t>th</a:t>
            </a:r>
            <a:r>
              <a:rPr lang="en-GB" dirty="0">
                <a:latin typeface="Museo Sans 300"/>
              </a:rPr>
              <a:t> October </a:t>
            </a:r>
          </a:p>
          <a:p>
            <a:r>
              <a:rPr lang="en-GB" dirty="0">
                <a:latin typeface="Museo Sans 300"/>
              </a:rPr>
              <a:t>Year 11 Parents Evening on 21</a:t>
            </a:r>
            <a:r>
              <a:rPr lang="en-GB" baseline="30000" dirty="0">
                <a:latin typeface="Museo Sans 300"/>
              </a:rPr>
              <a:t>st</a:t>
            </a:r>
            <a:r>
              <a:rPr lang="en-GB" dirty="0">
                <a:latin typeface="Museo Sans 300"/>
              </a:rPr>
              <a:t> November </a:t>
            </a:r>
          </a:p>
          <a:p>
            <a:r>
              <a:rPr lang="en-GB" dirty="0">
                <a:latin typeface="Museo Sans 300"/>
              </a:rPr>
              <a:t>Assemblies from colleges to support with destinations </a:t>
            </a:r>
            <a:endParaRPr lang="en-GB" dirty="0"/>
          </a:p>
          <a:p>
            <a:r>
              <a:rPr lang="en-GB" dirty="0">
                <a:latin typeface="Museo Sans 300"/>
              </a:rPr>
              <a:t>1-1 Careers advice and guidance meetings </a:t>
            </a:r>
            <a:endParaRPr lang="en-GB" dirty="0"/>
          </a:p>
          <a:p>
            <a:r>
              <a:rPr lang="en-GB" dirty="0">
                <a:latin typeface="Museo Sans 300"/>
              </a:rPr>
              <a:t>Careers Fair Tuesday 15th October</a:t>
            </a:r>
          </a:p>
          <a:p>
            <a:pPr marL="0" indent="0">
              <a:buNone/>
            </a:pPr>
            <a:endParaRPr lang="en-GB" dirty="0"/>
          </a:p>
        </p:txBody>
      </p:sp>
      <p:grpSp>
        <p:nvGrpSpPr>
          <p:cNvPr id="7" name="Group 6">
            <a:extLst>
              <a:ext uri="{FF2B5EF4-FFF2-40B4-BE49-F238E27FC236}">
                <a16:creationId xmlns:a16="http://schemas.microsoft.com/office/drawing/2014/main" id="{E1605668-D724-41F4-806B-3480A348F9C4}"/>
              </a:ext>
            </a:extLst>
          </p:cNvPr>
          <p:cNvGrpSpPr/>
          <p:nvPr/>
        </p:nvGrpSpPr>
        <p:grpSpPr>
          <a:xfrm>
            <a:off x="8201320" y="2582944"/>
            <a:ext cx="3499449" cy="3610249"/>
            <a:chOff x="9099612" y="3293616"/>
            <a:chExt cx="2556769" cy="2583402"/>
          </a:xfrm>
        </p:grpSpPr>
        <p:pic>
          <p:nvPicPr>
            <p:cNvPr id="5" name="Picture 4">
              <a:extLst>
                <a:ext uri="{FF2B5EF4-FFF2-40B4-BE49-F238E27FC236}">
                  <a16:creationId xmlns:a16="http://schemas.microsoft.com/office/drawing/2014/main" id="{144DE9BA-1601-466B-9468-704EAB3ED7F8}"/>
                </a:ext>
              </a:extLst>
            </p:cNvPr>
            <p:cNvPicPr>
              <a:picLocks noChangeAspect="1"/>
            </p:cNvPicPr>
            <p:nvPr/>
          </p:nvPicPr>
          <p:blipFill rotWithShape="1">
            <a:blip r:embed="rId3"/>
            <a:srcRect l="18495" t="7994" r="60534" b="16667"/>
            <a:stretch/>
          </p:blipFill>
          <p:spPr>
            <a:xfrm>
              <a:off x="9099612" y="3293616"/>
              <a:ext cx="2556769" cy="2583402"/>
            </a:xfrm>
            <a:prstGeom prst="rect">
              <a:avLst/>
            </a:prstGeom>
          </p:spPr>
        </p:pic>
        <p:sp>
          <p:nvSpPr>
            <p:cNvPr id="6" name="Rectangle 5">
              <a:extLst>
                <a:ext uri="{FF2B5EF4-FFF2-40B4-BE49-F238E27FC236}">
                  <a16:creationId xmlns:a16="http://schemas.microsoft.com/office/drawing/2014/main" id="{5F553B45-8C6E-48D0-AAE7-A66967AA146D}"/>
                </a:ext>
              </a:extLst>
            </p:cNvPr>
            <p:cNvSpPr/>
            <p:nvPr/>
          </p:nvSpPr>
          <p:spPr>
            <a:xfrm>
              <a:off x="10049522" y="4314548"/>
              <a:ext cx="355107" cy="204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24055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40ADD-990D-4D8E-84C2-0AEC0A90022C}"/>
              </a:ext>
            </a:extLst>
          </p:cNvPr>
          <p:cNvSpPr>
            <a:spLocks noGrp="1"/>
          </p:cNvSpPr>
          <p:nvPr>
            <p:ph type="title"/>
          </p:nvPr>
        </p:nvSpPr>
        <p:spPr/>
        <p:txBody>
          <a:bodyPr/>
          <a:lstStyle/>
          <a:p>
            <a:r>
              <a:rPr lang="en-GB"/>
              <a:t>GCSE Examinations</a:t>
            </a:r>
          </a:p>
        </p:txBody>
      </p:sp>
      <p:sp>
        <p:nvSpPr>
          <p:cNvPr id="3" name="Content Placeholder 2">
            <a:extLst>
              <a:ext uri="{FF2B5EF4-FFF2-40B4-BE49-F238E27FC236}">
                <a16:creationId xmlns:a16="http://schemas.microsoft.com/office/drawing/2014/main" id="{080442BF-DE66-403E-B06A-7D8BB8F24D9C}"/>
              </a:ext>
            </a:extLst>
          </p:cNvPr>
          <p:cNvSpPr>
            <a:spLocks noGrp="1"/>
          </p:cNvSpPr>
          <p:nvPr>
            <p:ph idx="1"/>
          </p:nvPr>
        </p:nvSpPr>
        <p:spPr/>
        <p:txBody>
          <a:bodyPr/>
          <a:lstStyle/>
          <a:p>
            <a:r>
              <a:rPr lang="en-GB" dirty="0"/>
              <a:t>Board: Edexcel</a:t>
            </a:r>
          </a:p>
          <a:p>
            <a:r>
              <a:rPr lang="en-GB" dirty="0"/>
              <a:t>Higher Tier – Grades 9 to 4</a:t>
            </a:r>
          </a:p>
          <a:p>
            <a:r>
              <a:rPr lang="en-GB" dirty="0"/>
              <a:t>Foundation Tier – Grades 5 to 1</a:t>
            </a:r>
          </a:p>
          <a:p>
            <a:r>
              <a:rPr lang="en-GB" dirty="0"/>
              <a:t>Three Papers</a:t>
            </a:r>
          </a:p>
          <a:p>
            <a:pPr lvl="1"/>
            <a:r>
              <a:rPr lang="en-GB" dirty="0"/>
              <a:t>1h30m each paper</a:t>
            </a:r>
          </a:p>
          <a:p>
            <a:pPr lvl="1"/>
            <a:r>
              <a:rPr lang="en-GB" dirty="0"/>
              <a:t>Paper 1 – Non Calculator</a:t>
            </a:r>
          </a:p>
          <a:p>
            <a:pPr lvl="1"/>
            <a:r>
              <a:rPr lang="en-GB" dirty="0"/>
              <a:t>Paper 2&amp;3 – Calculator</a:t>
            </a:r>
          </a:p>
          <a:p>
            <a:r>
              <a:rPr lang="en-GB" dirty="0"/>
              <a:t>Provisional Dates</a:t>
            </a:r>
          </a:p>
          <a:p>
            <a:pPr lvl="1"/>
            <a:r>
              <a:rPr lang="en-GB" dirty="0"/>
              <a:t>Thursday 15</a:t>
            </a:r>
            <a:r>
              <a:rPr lang="en-GB" baseline="30000" dirty="0"/>
              <a:t>th</a:t>
            </a:r>
            <a:r>
              <a:rPr lang="en-GB" dirty="0"/>
              <a:t> May – Paper 1 (Non Calculator)</a:t>
            </a:r>
          </a:p>
          <a:p>
            <a:pPr lvl="1"/>
            <a:r>
              <a:rPr lang="en-GB" dirty="0"/>
              <a:t>Wednesday 4</a:t>
            </a:r>
            <a:r>
              <a:rPr lang="en-GB" baseline="30000" dirty="0"/>
              <a:t>rd</a:t>
            </a:r>
            <a:r>
              <a:rPr lang="en-GB" dirty="0"/>
              <a:t> June – Paper 2 (Calculator)</a:t>
            </a:r>
          </a:p>
          <a:p>
            <a:pPr lvl="1"/>
            <a:r>
              <a:rPr lang="en-GB" dirty="0"/>
              <a:t>Wednesday 11</a:t>
            </a:r>
            <a:r>
              <a:rPr lang="en-GB" baseline="30000" dirty="0"/>
              <a:t>th</a:t>
            </a:r>
            <a:r>
              <a:rPr lang="en-GB" dirty="0"/>
              <a:t> June – Paper 3 (Calculator)</a:t>
            </a:r>
          </a:p>
          <a:p>
            <a:endParaRPr lang="en-GB" dirty="0"/>
          </a:p>
          <a:p>
            <a:endParaRPr lang="en-GB" dirty="0"/>
          </a:p>
          <a:p>
            <a:pPr lvl="1"/>
            <a:endParaRPr lang="en-GB" dirty="0"/>
          </a:p>
          <a:p>
            <a:pPr marL="457200" lvl="1" indent="0">
              <a:buNone/>
            </a:pPr>
            <a:endParaRPr lang="en-GB" dirty="0"/>
          </a:p>
        </p:txBody>
      </p:sp>
    </p:spTree>
    <p:extLst>
      <p:ext uri="{BB962C8B-B14F-4D97-AF65-F5344CB8AC3E}">
        <p14:creationId xmlns:p14="http://schemas.microsoft.com/office/powerpoint/2010/main" val="2959857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40ADD-990D-4D8E-84C2-0AEC0A90022C}"/>
              </a:ext>
            </a:extLst>
          </p:cNvPr>
          <p:cNvSpPr>
            <a:spLocks noGrp="1"/>
          </p:cNvSpPr>
          <p:nvPr>
            <p:ph type="title"/>
          </p:nvPr>
        </p:nvSpPr>
        <p:spPr/>
        <p:txBody>
          <a:bodyPr/>
          <a:lstStyle/>
          <a:p>
            <a:r>
              <a:rPr lang="en-GB"/>
              <a:t>Mock Examinations</a:t>
            </a:r>
          </a:p>
        </p:txBody>
      </p:sp>
      <p:sp>
        <p:nvSpPr>
          <p:cNvPr id="3" name="Content Placeholder 2">
            <a:extLst>
              <a:ext uri="{FF2B5EF4-FFF2-40B4-BE49-F238E27FC236}">
                <a16:creationId xmlns:a16="http://schemas.microsoft.com/office/drawing/2014/main" id="{080442BF-DE66-403E-B06A-7D8BB8F24D9C}"/>
              </a:ext>
            </a:extLst>
          </p:cNvPr>
          <p:cNvSpPr>
            <a:spLocks noGrp="1"/>
          </p:cNvSpPr>
          <p:nvPr>
            <p:ph idx="1"/>
          </p:nvPr>
        </p:nvSpPr>
        <p:spPr/>
        <p:txBody>
          <a:bodyPr/>
          <a:lstStyle/>
          <a:p>
            <a:r>
              <a:rPr lang="en-GB" dirty="0"/>
              <a:t>P2S1 – Next two weeks</a:t>
            </a:r>
          </a:p>
          <a:p>
            <a:pPr lvl="1"/>
            <a:r>
              <a:rPr lang="en-GB" dirty="0"/>
              <a:t>In Class</a:t>
            </a:r>
          </a:p>
          <a:p>
            <a:pPr lvl="1"/>
            <a:r>
              <a:rPr lang="en-GB" dirty="0"/>
              <a:t>All three papers</a:t>
            </a:r>
          </a:p>
          <a:p>
            <a:pPr marL="457200" lvl="1" indent="0">
              <a:buNone/>
            </a:pPr>
            <a:endParaRPr lang="en-GB" dirty="0"/>
          </a:p>
          <a:p>
            <a:r>
              <a:rPr lang="en-GB" dirty="0"/>
              <a:t>P2S2 – December Mocks</a:t>
            </a:r>
          </a:p>
          <a:p>
            <a:pPr lvl="1"/>
            <a:r>
              <a:rPr lang="en-GB" dirty="0"/>
              <a:t>All three papers</a:t>
            </a:r>
          </a:p>
          <a:p>
            <a:pPr marL="457200" lvl="1" indent="0">
              <a:buNone/>
            </a:pPr>
            <a:endParaRPr lang="en-GB" dirty="0"/>
          </a:p>
          <a:p>
            <a:r>
              <a:rPr lang="en-GB" dirty="0"/>
              <a:t>P2S3 –March Mocks</a:t>
            </a:r>
          </a:p>
          <a:p>
            <a:pPr lvl="1"/>
            <a:r>
              <a:rPr lang="en-GB" dirty="0"/>
              <a:t>All three papers</a:t>
            </a:r>
          </a:p>
          <a:p>
            <a:endParaRPr lang="en-GB" dirty="0"/>
          </a:p>
        </p:txBody>
      </p:sp>
    </p:spTree>
    <p:extLst>
      <p:ext uri="{BB962C8B-B14F-4D97-AF65-F5344CB8AC3E}">
        <p14:creationId xmlns:p14="http://schemas.microsoft.com/office/powerpoint/2010/main" val="690778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40ADD-990D-4D8E-84C2-0AEC0A90022C}"/>
              </a:ext>
            </a:extLst>
          </p:cNvPr>
          <p:cNvSpPr>
            <a:spLocks noGrp="1"/>
          </p:cNvSpPr>
          <p:nvPr>
            <p:ph type="title"/>
          </p:nvPr>
        </p:nvSpPr>
        <p:spPr>
          <a:xfrm>
            <a:off x="838198" y="460525"/>
            <a:ext cx="11121571" cy="604913"/>
          </a:xfrm>
        </p:spPr>
        <p:txBody>
          <a:bodyPr/>
          <a:lstStyle/>
          <a:p>
            <a:r>
              <a:rPr lang="en-GB"/>
              <a:t>QLA (Question Level Analysis)</a:t>
            </a:r>
          </a:p>
        </p:txBody>
      </p:sp>
      <p:pic>
        <p:nvPicPr>
          <p:cNvPr id="5" name="Picture 4">
            <a:extLst>
              <a:ext uri="{FF2B5EF4-FFF2-40B4-BE49-F238E27FC236}">
                <a16:creationId xmlns:a16="http://schemas.microsoft.com/office/drawing/2014/main" id="{943DFBF0-12D4-426F-9E44-DB950F1E4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6355" y="1227977"/>
            <a:ext cx="7579290" cy="5528423"/>
          </a:xfrm>
          <a:prstGeom prst="rect">
            <a:avLst/>
          </a:prstGeom>
        </p:spPr>
      </p:pic>
      <p:sp>
        <p:nvSpPr>
          <p:cNvPr id="6" name="Oval 5">
            <a:extLst>
              <a:ext uri="{FF2B5EF4-FFF2-40B4-BE49-F238E27FC236}">
                <a16:creationId xmlns:a16="http://schemas.microsoft.com/office/drawing/2014/main" id="{FE01B117-2A24-4E6D-982A-783CD45F9905}"/>
              </a:ext>
            </a:extLst>
          </p:cNvPr>
          <p:cNvSpPr/>
          <p:nvPr/>
        </p:nvSpPr>
        <p:spPr>
          <a:xfrm>
            <a:off x="8889275" y="2754901"/>
            <a:ext cx="724988" cy="2234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8165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1922F-E82A-4521-AF4B-4B91AC0039ED}"/>
              </a:ext>
            </a:extLst>
          </p:cNvPr>
          <p:cNvSpPr>
            <a:spLocks noGrp="1"/>
          </p:cNvSpPr>
          <p:nvPr>
            <p:ph type="title"/>
          </p:nvPr>
        </p:nvSpPr>
        <p:spPr/>
        <p:txBody>
          <a:bodyPr/>
          <a:lstStyle/>
          <a:p>
            <a:r>
              <a:rPr lang="en-GB" err="1"/>
              <a:t>Sparx</a:t>
            </a:r>
            <a:r>
              <a:rPr lang="en-GB"/>
              <a:t> Maths</a:t>
            </a:r>
          </a:p>
        </p:txBody>
      </p:sp>
      <p:sp>
        <p:nvSpPr>
          <p:cNvPr id="3" name="Content Placeholder 2">
            <a:extLst>
              <a:ext uri="{FF2B5EF4-FFF2-40B4-BE49-F238E27FC236}">
                <a16:creationId xmlns:a16="http://schemas.microsoft.com/office/drawing/2014/main" id="{A66AB3CE-27F4-46B7-AD44-D95EC90A707E}"/>
              </a:ext>
            </a:extLst>
          </p:cNvPr>
          <p:cNvSpPr>
            <a:spLocks noGrp="1"/>
          </p:cNvSpPr>
          <p:nvPr>
            <p:ph idx="1"/>
          </p:nvPr>
        </p:nvSpPr>
        <p:spPr/>
        <p:txBody>
          <a:bodyPr>
            <a:normAutofit/>
          </a:bodyPr>
          <a:lstStyle/>
          <a:p>
            <a:r>
              <a:rPr lang="en-GB" sz="3200" dirty="0"/>
              <a:t>Compulsory Homework – Students must have 100% complete and correct</a:t>
            </a:r>
          </a:p>
          <a:p>
            <a:endParaRPr lang="en-GB" sz="3200" dirty="0"/>
          </a:p>
          <a:p>
            <a:r>
              <a:rPr lang="en-GB" sz="3200" dirty="0"/>
              <a:t>XP Boost &amp; Target – Optional</a:t>
            </a:r>
          </a:p>
          <a:p>
            <a:endParaRPr lang="en-GB" sz="3200" dirty="0"/>
          </a:p>
          <a:p>
            <a:r>
              <a:rPr lang="en-GB" sz="3200" dirty="0"/>
              <a:t>Independent Learning – Use the QLA for personalised topics</a:t>
            </a:r>
          </a:p>
        </p:txBody>
      </p:sp>
    </p:spTree>
    <p:extLst>
      <p:ext uri="{BB962C8B-B14F-4D97-AF65-F5344CB8AC3E}">
        <p14:creationId xmlns:p14="http://schemas.microsoft.com/office/powerpoint/2010/main" val="3162355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40ADD-990D-4D8E-84C2-0AEC0A90022C}"/>
              </a:ext>
            </a:extLst>
          </p:cNvPr>
          <p:cNvSpPr>
            <a:spLocks noGrp="1"/>
          </p:cNvSpPr>
          <p:nvPr>
            <p:ph type="title"/>
          </p:nvPr>
        </p:nvSpPr>
        <p:spPr/>
        <p:txBody>
          <a:bodyPr/>
          <a:lstStyle/>
          <a:p>
            <a:r>
              <a:rPr lang="en-GB" err="1"/>
              <a:t>Sparx</a:t>
            </a:r>
            <a:r>
              <a:rPr lang="en-GB"/>
              <a:t> Maths</a:t>
            </a:r>
          </a:p>
        </p:txBody>
      </p:sp>
      <p:pic>
        <p:nvPicPr>
          <p:cNvPr id="4" name="Picture 3">
            <a:extLst>
              <a:ext uri="{FF2B5EF4-FFF2-40B4-BE49-F238E27FC236}">
                <a16:creationId xmlns:a16="http://schemas.microsoft.com/office/drawing/2014/main" id="{2DE7B988-2F16-4F33-A2C2-F44DE931F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220" y="1586138"/>
            <a:ext cx="9733581" cy="4902143"/>
          </a:xfrm>
          <a:prstGeom prst="rect">
            <a:avLst/>
          </a:prstGeom>
        </p:spPr>
      </p:pic>
      <p:sp>
        <p:nvSpPr>
          <p:cNvPr id="7" name="Arrow: Left 6">
            <a:extLst>
              <a:ext uri="{FF2B5EF4-FFF2-40B4-BE49-F238E27FC236}">
                <a16:creationId xmlns:a16="http://schemas.microsoft.com/office/drawing/2014/main" id="{EF6C8F10-B345-4875-8990-DBAF922FDC0B}"/>
              </a:ext>
            </a:extLst>
          </p:cNvPr>
          <p:cNvSpPr/>
          <p:nvPr/>
        </p:nvSpPr>
        <p:spPr>
          <a:xfrm rot="1840081">
            <a:off x="2098165" y="4620601"/>
            <a:ext cx="2142309" cy="666206"/>
          </a:xfrm>
          <a:prstGeom prst="leftArrow">
            <a:avLst>
              <a:gd name="adj1" fmla="val 30822"/>
              <a:gd name="adj2" fmla="val 3630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9552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906639D-BC8F-4B72-A23B-D857FF5F346F}"/>
              </a:ext>
            </a:extLst>
          </p:cNvPr>
          <p:cNvSpPr txBox="1">
            <a:spLocks/>
          </p:cNvSpPr>
          <p:nvPr/>
        </p:nvSpPr>
        <p:spPr>
          <a:xfrm>
            <a:off x="838199" y="981225"/>
            <a:ext cx="11121571" cy="604913"/>
          </a:xfrm>
          <a:prstGeom prst="rect">
            <a:avLst/>
          </a:prstGeom>
        </p:spPr>
        <p:txBody>
          <a:bodyPr/>
          <a:lstStyle>
            <a:lvl1pPr algn="l" defTabSz="914400" rtl="0" eaLnBrk="1" latinLnBrk="0" hangingPunct="1">
              <a:lnSpc>
                <a:spcPct val="90000"/>
              </a:lnSpc>
              <a:spcBef>
                <a:spcPct val="0"/>
              </a:spcBef>
              <a:buNone/>
              <a:defRPr sz="3600" b="1" kern="1200">
                <a:solidFill>
                  <a:srgbClr val="0F265C"/>
                </a:solidFill>
                <a:latin typeface="Museo Sans 500" panose="02000000000000000000" pitchFamily="50" charset="0"/>
                <a:ea typeface="+mj-ea"/>
                <a:cs typeface="+mj-cs"/>
              </a:defRPr>
            </a:lvl1pPr>
          </a:lstStyle>
          <a:p>
            <a:r>
              <a:rPr lang="en-GB"/>
              <a:t>Sparx Maths</a:t>
            </a:r>
          </a:p>
        </p:txBody>
      </p:sp>
      <p:pic>
        <p:nvPicPr>
          <p:cNvPr id="4" name="Picture 3">
            <a:extLst>
              <a:ext uri="{FF2B5EF4-FFF2-40B4-BE49-F238E27FC236}">
                <a16:creationId xmlns:a16="http://schemas.microsoft.com/office/drawing/2014/main" id="{8B132C79-1C1B-47F0-9B76-7635DE857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283" y="1644513"/>
            <a:ext cx="9827687" cy="5013210"/>
          </a:xfrm>
          <a:prstGeom prst="rect">
            <a:avLst/>
          </a:prstGeom>
        </p:spPr>
      </p:pic>
      <p:sp>
        <p:nvSpPr>
          <p:cNvPr id="8" name="Arrow: Left 7">
            <a:extLst>
              <a:ext uri="{FF2B5EF4-FFF2-40B4-BE49-F238E27FC236}">
                <a16:creationId xmlns:a16="http://schemas.microsoft.com/office/drawing/2014/main" id="{9694CE41-922D-4195-BEC3-E00BD0A3E5F5}"/>
              </a:ext>
            </a:extLst>
          </p:cNvPr>
          <p:cNvSpPr/>
          <p:nvPr/>
        </p:nvSpPr>
        <p:spPr>
          <a:xfrm rot="3468410">
            <a:off x="5877421" y="4283806"/>
            <a:ext cx="2142309" cy="666206"/>
          </a:xfrm>
          <a:prstGeom prst="leftArrow">
            <a:avLst>
              <a:gd name="adj1" fmla="val 30822"/>
              <a:gd name="adj2" fmla="val 3630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8340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791B2E-1EF7-447B-A1C2-A5E1003F29FF}"/>
              </a:ext>
            </a:extLst>
          </p:cNvPr>
          <p:cNvSpPr txBox="1">
            <a:spLocks/>
          </p:cNvSpPr>
          <p:nvPr/>
        </p:nvSpPr>
        <p:spPr>
          <a:xfrm>
            <a:off x="838199" y="981225"/>
            <a:ext cx="11121571" cy="604913"/>
          </a:xfrm>
          <a:prstGeom prst="rect">
            <a:avLst/>
          </a:prstGeom>
        </p:spPr>
        <p:txBody>
          <a:bodyPr/>
          <a:lstStyle>
            <a:lvl1pPr algn="l" defTabSz="914400" rtl="0" eaLnBrk="1" latinLnBrk="0" hangingPunct="1">
              <a:lnSpc>
                <a:spcPct val="90000"/>
              </a:lnSpc>
              <a:spcBef>
                <a:spcPct val="0"/>
              </a:spcBef>
              <a:buNone/>
              <a:defRPr sz="3600" b="1" kern="1200">
                <a:solidFill>
                  <a:srgbClr val="0F265C"/>
                </a:solidFill>
                <a:latin typeface="Museo Sans 500" panose="02000000000000000000" pitchFamily="50" charset="0"/>
                <a:ea typeface="+mj-ea"/>
                <a:cs typeface="+mj-cs"/>
              </a:defRPr>
            </a:lvl1pPr>
          </a:lstStyle>
          <a:p>
            <a:r>
              <a:rPr lang="en-GB"/>
              <a:t>Sparx Maths</a:t>
            </a:r>
          </a:p>
        </p:txBody>
      </p:sp>
      <p:pic>
        <p:nvPicPr>
          <p:cNvPr id="4" name="Picture 3">
            <a:extLst>
              <a:ext uri="{FF2B5EF4-FFF2-40B4-BE49-F238E27FC236}">
                <a16:creationId xmlns:a16="http://schemas.microsoft.com/office/drawing/2014/main" id="{7E911830-6E42-4037-B788-FC3A49998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042" y="1723061"/>
            <a:ext cx="9406759" cy="5134939"/>
          </a:xfrm>
          <a:prstGeom prst="rect">
            <a:avLst/>
          </a:prstGeom>
        </p:spPr>
      </p:pic>
      <p:sp>
        <p:nvSpPr>
          <p:cNvPr id="7" name="Arrow: Left 6">
            <a:extLst>
              <a:ext uri="{FF2B5EF4-FFF2-40B4-BE49-F238E27FC236}">
                <a16:creationId xmlns:a16="http://schemas.microsoft.com/office/drawing/2014/main" id="{44EC73F1-FF76-44A9-AA41-437BC0397A82}"/>
              </a:ext>
            </a:extLst>
          </p:cNvPr>
          <p:cNvSpPr/>
          <p:nvPr/>
        </p:nvSpPr>
        <p:spPr>
          <a:xfrm rot="3543965">
            <a:off x="6164178" y="5047453"/>
            <a:ext cx="2142309" cy="666206"/>
          </a:xfrm>
          <a:prstGeom prst="leftArrow">
            <a:avLst>
              <a:gd name="adj1" fmla="val 30822"/>
              <a:gd name="adj2" fmla="val 3630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2429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D2BEB1B-9EC3-43D0-B844-4050DB226038}"/>
              </a:ext>
            </a:extLst>
          </p:cNvPr>
          <p:cNvSpPr txBox="1">
            <a:spLocks/>
          </p:cNvSpPr>
          <p:nvPr/>
        </p:nvSpPr>
        <p:spPr>
          <a:xfrm>
            <a:off x="838199" y="981225"/>
            <a:ext cx="11121571" cy="604913"/>
          </a:xfrm>
          <a:prstGeom prst="rect">
            <a:avLst/>
          </a:prstGeom>
        </p:spPr>
        <p:txBody>
          <a:bodyPr/>
          <a:lstStyle>
            <a:lvl1pPr algn="l" defTabSz="914400" rtl="0" eaLnBrk="1" latinLnBrk="0" hangingPunct="1">
              <a:lnSpc>
                <a:spcPct val="90000"/>
              </a:lnSpc>
              <a:spcBef>
                <a:spcPct val="0"/>
              </a:spcBef>
              <a:buNone/>
              <a:defRPr sz="3600" b="1" kern="1200">
                <a:solidFill>
                  <a:srgbClr val="0F265C"/>
                </a:solidFill>
                <a:latin typeface="Museo Sans 500" panose="02000000000000000000" pitchFamily="50" charset="0"/>
                <a:ea typeface="+mj-ea"/>
                <a:cs typeface="+mj-cs"/>
              </a:defRPr>
            </a:lvl1pPr>
          </a:lstStyle>
          <a:p>
            <a:r>
              <a:rPr lang="en-GB"/>
              <a:t>Sparx Maths</a:t>
            </a:r>
          </a:p>
        </p:txBody>
      </p:sp>
      <p:pic>
        <p:nvPicPr>
          <p:cNvPr id="4" name="Picture 3">
            <a:extLst>
              <a:ext uri="{FF2B5EF4-FFF2-40B4-BE49-F238E27FC236}">
                <a16:creationId xmlns:a16="http://schemas.microsoft.com/office/drawing/2014/main" id="{159B334A-52C3-447C-9EB8-F4779BE82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324" y="1586138"/>
            <a:ext cx="9291145" cy="5169462"/>
          </a:xfrm>
          <a:prstGeom prst="rect">
            <a:avLst/>
          </a:prstGeom>
        </p:spPr>
      </p:pic>
    </p:spTree>
    <p:extLst>
      <p:ext uri="{BB962C8B-B14F-4D97-AF65-F5344CB8AC3E}">
        <p14:creationId xmlns:p14="http://schemas.microsoft.com/office/powerpoint/2010/main" val="3634679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A7728-18D5-4A88-9062-3381FEC3D44E}"/>
              </a:ext>
            </a:extLst>
          </p:cNvPr>
          <p:cNvSpPr>
            <a:spLocks noGrp="1"/>
          </p:cNvSpPr>
          <p:nvPr>
            <p:ph type="title"/>
          </p:nvPr>
        </p:nvSpPr>
        <p:spPr/>
        <p:txBody>
          <a:bodyPr/>
          <a:lstStyle/>
          <a:p>
            <a:r>
              <a:rPr lang="en-GB"/>
              <a:t>Past Papers</a:t>
            </a:r>
          </a:p>
        </p:txBody>
      </p:sp>
      <p:sp>
        <p:nvSpPr>
          <p:cNvPr id="3" name="Content Placeholder 2">
            <a:extLst>
              <a:ext uri="{FF2B5EF4-FFF2-40B4-BE49-F238E27FC236}">
                <a16:creationId xmlns:a16="http://schemas.microsoft.com/office/drawing/2014/main" id="{4EB3F08F-2A55-47E5-A063-4E7DCD3D542A}"/>
              </a:ext>
            </a:extLst>
          </p:cNvPr>
          <p:cNvSpPr>
            <a:spLocks noGrp="1"/>
          </p:cNvSpPr>
          <p:nvPr>
            <p:ph idx="1"/>
          </p:nvPr>
        </p:nvSpPr>
        <p:spPr/>
        <p:txBody>
          <a:bodyPr/>
          <a:lstStyle/>
          <a:p>
            <a:r>
              <a:rPr lang="en-GB"/>
              <a:t>www.mathsgenie.co.uk</a:t>
            </a:r>
          </a:p>
        </p:txBody>
      </p:sp>
      <p:pic>
        <p:nvPicPr>
          <p:cNvPr id="5" name="Picture 4">
            <a:extLst>
              <a:ext uri="{FF2B5EF4-FFF2-40B4-BE49-F238E27FC236}">
                <a16:creationId xmlns:a16="http://schemas.microsoft.com/office/drawing/2014/main" id="{E6C122A6-FD3A-4E2F-997A-41EB7AC019AD}"/>
              </a:ext>
            </a:extLst>
          </p:cNvPr>
          <p:cNvPicPr>
            <a:picLocks noChangeAspect="1"/>
          </p:cNvPicPr>
          <p:nvPr/>
        </p:nvPicPr>
        <p:blipFill rotWithShape="1">
          <a:blip r:embed="rId2"/>
          <a:srcRect l="-619" t="9787" r="21215" b="16819"/>
          <a:stretch/>
        </p:blipFill>
        <p:spPr>
          <a:xfrm>
            <a:off x="2390795" y="2264551"/>
            <a:ext cx="8016378" cy="4167962"/>
          </a:xfrm>
          <a:prstGeom prst="rect">
            <a:avLst/>
          </a:prstGeom>
        </p:spPr>
      </p:pic>
      <p:sp>
        <p:nvSpPr>
          <p:cNvPr id="6" name="Arrow: Left 5">
            <a:extLst>
              <a:ext uri="{FF2B5EF4-FFF2-40B4-BE49-F238E27FC236}">
                <a16:creationId xmlns:a16="http://schemas.microsoft.com/office/drawing/2014/main" id="{63EBF830-93E1-4326-A033-0A53541E6EDB}"/>
              </a:ext>
            </a:extLst>
          </p:cNvPr>
          <p:cNvSpPr/>
          <p:nvPr/>
        </p:nvSpPr>
        <p:spPr>
          <a:xfrm rot="3543965">
            <a:off x="4638343" y="3321857"/>
            <a:ext cx="2142309" cy="666206"/>
          </a:xfrm>
          <a:prstGeom prst="leftArrow">
            <a:avLst>
              <a:gd name="adj1" fmla="val 30822"/>
              <a:gd name="adj2" fmla="val 3630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0865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27377B-5E41-4F07-83A5-80FB92802DE0}"/>
              </a:ext>
            </a:extLst>
          </p:cNvPr>
          <p:cNvPicPr>
            <a:picLocks noChangeAspect="1"/>
          </p:cNvPicPr>
          <p:nvPr/>
        </p:nvPicPr>
        <p:blipFill rotWithShape="1">
          <a:blip r:embed="rId2"/>
          <a:srcRect l="26286" t="10713" r="25801" b="57965"/>
          <a:stretch/>
        </p:blipFill>
        <p:spPr>
          <a:xfrm>
            <a:off x="958789" y="745724"/>
            <a:ext cx="5841508" cy="2068498"/>
          </a:xfrm>
          <a:prstGeom prst="rect">
            <a:avLst/>
          </a:prstGeom>
        </p:spPr>
      </p:pic>
      <p:pic>
        <p:nvPicPr>
          <p:cNvPr id="5" name="Picture 4">
            <a:extLst>
              <a:ext uri="{FF2B5EF4-FFF2-40B4-BE49-F238E27FC236}">
                <a16:creationId xmlns:a16="http://schemas.microsoft.com/office/drawing/2014/main" id="{7FAF3394-FD5C-448F-A6C8-3506F9E0C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7367" y="1313895"/>
            <a:ext cx="4471717" cy="4940423"/>
          </a:xfrm>
          <a:prstGeom prst="rect">
            <a:avLst/>
          </a:prstGeom>
        </p:spPr>
      </p:pic>
      <p:sp>
        <p:nvSpPr>
          <p:cNvPr id="7" name="TextBox 6">
            <a:extLst>
              <a:ext uri="{FF2B5EF4-FFF2-40B4-BE49-F238E27FC236}">
                <a16:creationId xmlns:a16="http://schemas.microsoft.com/office/drawing/2014/main" id="{DECB8F01-2DA7-4956-9804-B00598A2C67A}"/>
              </a:ext>
            </a:extLst>
          </p:cNvPr>
          <p:cNvSpPr txBox="1"/>
          <p:nvPr/>
        </p:nvSpPr>
        <p:spPr>
          <a:xfrm>
            <a:off x="1253971" y="3650487"/>
            <a:ext cx="6094520" cy="1077218"/>
          </a:xfrm>
          <a:prstGeom prst="rect">
            <a:avLst/>
          </a:prstGeom>
          <a:noFill/>
        </p:spPr>
        <p:txBody>
          <a:bodyPr wrap="square">
            <a:spAutoFit/>
          </a:bodyPr>
          <a:lstStyle/>
          <a:p>
            <a:r>
              <a:rPr lang="en-GB" sz="3200" dirty="0">
                <a:hlinkClick r:id="rId4"/>
              </a:rPr>
              <a:t>www.hannahkettlemaths.co.uk</a:t>
            </a:r>
            <a:endParaRPr lang="en-GB" sz="3200" dirty="0"/>
          </a:p>
          <a:p>
            <a:endParaRPr lang="en-GB" sz="3200" dirty="0"/>
          </a:p>
        </p:txBody>
      </p:sp>
    </p:spTree>
    <p:extLst>
      <p:ext uri="{BB962C8B-B14F-4D97-AF65-F5344CB8AC3E}">
        <p14:creationId xmlns:p14="http://schemas.microsoft.com/office/powerpoint/2010/main" val="4163824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D953-4F61-41EF-8E38-D4FE0F36B71A}"/>
              </a:ext>
            </a:extLst>
          </p:cNvPr>
          <p:cNvSpPr>
            <a:spLocks noGrp="1"/>
          </p:cNvSpPr>
          <p:nvPr>
            <p:ph type="title"/>
          </p:nvPr>
        </p:nvSpPr>
        <p:spPr>
          <a:xfrm>
            <a:off x="838199" y="421932"/>
            <a:ext cx="11121571" cy="604913"/>
          </a:xfrm>
        </p:spPr>
        <p:txBody>
          <a:bodyPr/>
          <a:lstStyle/>
          <a:p>
            <a:r>
              <a:rPr lang="en-GB" dirty="0"/>
              <a:t>GCSE Examinations </a:t>
            </a:r>
          </a:p>
        </p:txBody>
      </p:sp>
      <p:sp>
        <p:nvSpPr>
          <p:cNvPr id="3" name="Content Placeholder 2">
            <a:extLst>
              <a:ext uri="{FF2B5EF4-FFF2-40B4-BE49-F238E27FC236}">
                <a16:creationId xmlns:a16="http://schemas.microsoft.com/office/drawing/2014/main" id="{717E5B2C-13A9-4672-9CFB-9B2DA7C8BA8C}"/>
              </a:ext>
            </a:extLst>
          </p:cNvPr>
          <p:cNvSpPr>
            <a:spLocks noGrp="1"/>
          </p:cNvSpPr>
          <p:nvPr>
            <p:ph idx="1"/>
          </p:nvPr>
        </p:nvSpPr>
        <p:spPr>
          <a:xfrm>
            <a:off x="722789" y="1398790"/>
            <a:ext cx="11121571" cy="5152839"/>
          </a:xfrm>
        </p:spPr>
        <p:txBody>
          <a:bodyPr>
            <a:normAutofit/>
          </a:bodyPr>
          <a:lstStyle/>
          <a:p>
            <a:r>
              <a:rPr lang="en-GB" dirty="0">
                <a:latin typeface="Museo Sans 300"/>
              </a:rPr>
              <a:t>Mock exams starting Monday 21st  November- 13</a:t>
            </a:r>
            <a:r>
              <a:rPr lang="en-GB" baseline="30000" dirty="0">
                <a:latin typeface="Museo Sans 300"/>
              </a:rPr>
              <a:t>th</a:t>
            </a:r>
            <a:r>
              <a:rPr lang="en-GB" dirty="0">
                <a:latin typeface="Museo Sans 300"/>
              </a:rPr>
              <a:t> December </a:t>
            </a:r>
          </a:p>
          <a:p>
            <a:r>
              <a:rPr lang="en-GB" dirty="0">
                <a:latin typeface="Museo Sans 300"/>
              </a:rPr>
              <a:t>Timetables</a:t>
            </a:r>
          </a:p>
          <a:p>
            <a:r>
              <a:rPr lang="en-GB" dirty="0">
                <a:latin typeface="Museo Sans 300"/>
              </a:rPr>
              <a:t>Access arrangements </a:t>
            </a:r>
          </a:p>
          <a:p>
            <a:pPr lvl="1"/>
            <a:r>
              <a:rPr lang="en-GB" dirty="0">
                <a:latin typeface="Museo Sans 300"/>
              </a:rPr>
              <a:t>Reader</a:t>
            </a:r>
          </a:p>
          <a:p>
            <a:pPr lvl="1"/>
            <a:r>
              <a:rPr lang="en-GB" dirty="0">
                <a:latin typeface="Museo Sans 300"/>
              </a:rPr>
              <a:t>25% extra time</a:t>
            </a:r>
          </a:p>
          <a:p>
            <a:pPr lvl="1"/>
            <a:r>
              <a:rPr lang="en-GB" dirty="0">
                <a:latin typeface="Museo Sans 300"/>
              </a:rPr>
              <a:t>Prompter</a:t>
            </a:r>
          </a:p>
          <a:p>
            <a:r>
              <a:rPr lang="en-GB" dirty="0">
                <a:latin typeface="Museo Sans 300"/>
              </a:rPr>
              <a:t>GCSE Exam hub on the school website </a:t>
            </a:r>
          </a:p>
          <a:p>
            <a:r>
              <a:rPr lang="en-GB" dirty="0">
                <a:latin typeface="Museo Sans 300"/>
              </a:rPr>
              <a:t>Mock Exams Online Teams meeting 16</a:t>
            </a:r>
            <a:r>
              <a:rPr lang="en-GB" baseline="30000" dirty="0">
                <a:latin typeface="Museo Sans 300"/>
              </a:rPr>
              <a:t>th</a:t>
            </a:r>
            <a:r>
              <a:rPr lang="en-GB" dirty="0">
                <a:latin typeface="Museo Sans 300"/>
              </a:rPr>
              <a:t> October </a:t>
            </a:r>
          </a:p>
          <a:p>
            <a:r>
              <a:rPr lang="en-GB" dirty="0">
                <a:latin typeface="Museo Sans 300"/>
              </a:rPr>
              <a:t>JCQ Guidelines </a:t>
            </a:r>
          </a:p>
          <a:p>
            <a:pPr marL="0" indent="0">
              <a:buNone/>
            </a:pPr>
            <a:endParaRPr lang="en-US" dirty="0">
              <a:latin typeface="Arial"/>
              <a:cs typeface="Arial"/>
            </a:endParaRPr>
          </a:p>
        </p:txBody>
      </p:sp>
      <p:pic>
        <p:nvPicPr>
          <p:cNvPr id="4" name="Picture 3">
            <a:extLst>
              <a:ext uri="{FF2B5EF4-FFF2-40B4-BE49-F238E27FC236}">
                <a16:creationId xmlns:a16="http://schemas.microsoft.com/office/drawing/2014/main" id="{A93F1FB4-B12B-4650-9F8A-C2E4A202AF6D}"/>
              </a:ext>
            </a:extLst>
          </p:cNvPr>
          <p:cNvPicPr>
            <a:picLocks noChangeAspect="1"/>
          </p:cNvPicPr>
          <p:nvPr/>
        </p:nvPicPr>
        <p:blipFill>
          <a:blip r:embed="rId2"/>
          <a:stretch>
            <a:fillRect/>
          </a:stretch>
        </p:blipFill>
        <p:spPr>
          <a:xfrm>
            <a:off x="8870674" y="1983279"/>
            <a:ext cx="2598537" cy="4231696"/>
          </a:xfrm>
          <a:prstGeom prst="rect">
            <a:avLst/>
          </a:prstGeom>
          <a:ln>
            <a:solidFill>
              <a:schemeClr val="tx1"/>
            </a:solidFill>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967255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7095-F88B-4D99-8856-329072849D2D}"/>
              </a:ext>
            </a:extLst>
          </p:cNvPr>
          <p:cNvSpPr>
            <a:spLocks noGrp="1"/>
          </p:cNvSpPr>
          <p:nvPr>
            <p:ph type="title"/>
          </p:nvPr>
        </p:nvSpPr>
        <p:spPr/>
        <p:txBody>
          <a:bodyPr/>
          <a:lstStyle/>
          <a:p>
            <a:r>
              <a:rPr lang="en-GB" dirty="0"/>
              <a:t>Useful Websites</a:t>
            </a:r>
          </a:p>
        </p:txBody>
      </p:sp>
      <p:pic>
        <p:nvPicPr>
          <p:cNvPr id="8" name="Picture 7">
            <a:extLst>
              <a:ext uri="{FF2B5EF4-FFF2-40B4-BE49-F238E27FC236}">
                <a16:creationId xmlns:a16="http://schemas.microsoft.com/office/drawing/2014/main" id="{E552A457-53FA-496B-82BC-D0C143189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7360" y="981225"/>
            <a:ext cx="2304915" cy="3615553"/>
          </a:xfrm>
          <a:prstGeom prst="rect">
            <a:avLst/>
          </a:prstGeom>
        </p:spPr>
      </p:pic>
      <p:pic>
        <p:nvPicPr>
          <p:cNvPr id="5" name="Picture 4">
            <a:extLst>
              <a:ext uri="{FF2B5EF4-FFF2-40B4-BE49-F238E27FC236}">
                <a16:creationId xmlns:a16="http://schemas.microsoft.com/office/drawing/2014/main" id="{B7506165-B299-4778-9E6D-1E246CFF82A2}"/>
              </a:ext>
            </a:extLst>
          </p:cNvPr>
          <p:cNvPicPr>
            <a:picLocks noChangeAspect="1"/>
          </p:cNvPicPr>
          <p:nvPr/>
        </p:nvPicPr>
        <p:blipFill rotWithShape="1">
          <a:blip r:embed="rId4">
            <a:extLst>
              <a:ext uri="{28A0092B-C50C-407E-A947-70E740481C1C}">
                <a14:useLocalDpi xmlns:a14="http://schemas.microsoft.com/office/drawing/2010/main" val="0"/>
              </a:ext>
            </a:extLst>
          </a:blip>
          <a:srcRect l="15989" t="5409" r="14266" b="4352"/>
          <a:stretch/>
        </p:blipFill>
        <p:spPr>
          <a:xfrm>
            <a:off x="10120951" y="1586138"/>
            <a:ext cx="1913507" cy="3980161"/>
          </a:xfrm>
          <a:prstGeom prst="rect">
            <a:avLst/>
          </a:prstGeom>
        </p:spPr>
      </p:pic>
      <p:sp>
        <p:nvSpPr>
          <p:cNvPr id="9" name="Content Placeholder 2">
            <a:extLst>
              <a:ext uri="{FF2B5EF4-FFF2-40B4-BE49-F238E27FC236}">
                <a16:creationId xmlns:a16="http://schemas.microsoft.com/office/drawing/2014/main" id="{B227884F-71EB-40EF-8C2B-CB5F0E69C894}"/>
              </a:ext>
            </a:extLst>
          </p:cNvPr>
          <p:cNvSpPr txBox="1">
            <a:spLocks/>
          </p:cNvSpPr>
          <p:nvPr/>
        </p:nvSpPr>
        <p:spPr>
          <a:xfrm>
            <a:off x="838199" y="1709509"/>
            <a:ext cx="11121571" cy="47928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F265C"/>
                </a:solidFill>
                <a:latin typeface="Museo Sans 3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F265C"/>
                </a:solidFill>
                <a:latin typeface="Museo Sans 3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F265C"/>
                </a:solidFill>
                <a:latin typeface="Museo Sans 3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F265C"/>
                </a:solidFill>
                <a:latin typeface="Museo Sans 3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F265C"/>
                </a:solidFill>
                <a:latin typeface="Museo Sans 3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t>Past Papers</a:t>
            </a:r>
          </a:p>
          <a:p>
            <a:pPr marL="0" indent="0">
              <a:buNone/>
            </a:pPr>
            <a:r>
              <a:rPr lang="en-GB" sz="3200" dirty="0">
                <a:hlinkClick r:id="rId5"/>
              </a:rPr>
              <a:t>www.mathsgenie.co.uk</a:t>
            </a:r>
            <a:endParaRPr lang="en-GB" sz="3200" dirty="0"/>
          </a:p>
          <a:p>
            <a:r>
              <a:rPr lang="en-GB" sz="3200" dirty="0"/>
              <a:t>Half Papers</a:t>
            </a:r>
          </a:p>
          <a:p>
            <a:pPr marL="0" indent="0">
              <a:buNone/>
            </a:pPr>
            <a:r>
              <a:rPr lang="en-GB" sz="3200" dirty="0">
                <a:hlinkClick r:id="rId6"/>
              </a:rPr>
              <a:t>www.hannahkettlemaths.co.uk</a:t>
            </a:r>
            <a:endParaRPr lang="en-GB" sz="3200" dirty="0"/>
          </a:p>
          <a:p>
            <a:r>
              <a:rPr lang="en-GB" sz="3200" dirty="0"/>
              <a:t>Topic Questions</a:t>
            </a:r>
          </a:p>
          <a:p>
            <a:pPr marL="0" indent="0">
              <a:buNone/>
            </a:pPr>
            <a:r>
              <a:rPr lang="en-GB" sz="3200" dirty="0">
                <a:hlinkClick r:id="rId7"/>
              </a:rPr>
              <a:t>www.corbettmaths.com/content</a:t>
            </a:r>
            <a:endParaRPr lang="en-GB" sz="3200" dirty="0"/>
          </a:p>
          <a:p>
            <a:r>
              <a:rPr lang="en-GB" sz="3200" dirty="0"/>
              <a:t>Historical Grade Boundaries</a:t>
            </a:r>
          </a:p>
          <a:p>
            <a:pPr marL="0" indent="0">
              <a:buNone/>
            </a:pPr>
            <a:r>
              <a:rPr lang="en-GB" sz="3200" dirty="0">
                <a:hlinkClick r:id="rId8"/>
              </a:rPr>
              <a:t>www.mathsbot.com/gcse/boundaries</a:t>
            </a:r>
            <a:endParaRPr lang="en-GB" sz="3200" dirty="0"/>
          </a:p>
          <a:p>
            <a:pPr marL="0" indent="0">
              <a:buNone/>
            </a:pPr>
            <a:endParaRPr lang="en-GB" sz="3200" dirty="0"/>
          </a:p>
        </p:txBody>
      </p:sp>
    </p:spTree>
    <p:extLst>
      <p:ext uri="{BB962C8B-B14F-4D97-AF65-F5344CB8AC3E}">
        <p14:creationId xmlns:p14="http://schemas.microsoft.com/office/powerpoint/2010/main" val="2911207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075CB-E2C1-4913-8C06-F8BAD506CD79}"/>
              </a:ext>
            </a:extLst>
          </p:cNvPr>
          <p:cNvSpPr>
            <a:spLocks noGrp="1"/>
          </p:cNvSpPr>
          <p:nvPr>
            <p:ph type="ctrTitle"/>
          </p:nvPr>
        </p:nvSpPr>
        <p:spPr/>
        <p:txBody>
          <a:bodyPr/>
          <a:lstStyle/>
          <a:p>
            <a:r>
              <a:rPr lang="en-GB"/>
              <a:t>Science </a:t>
            </a:r>
          </a:p>
        </p:txBody>
      </p:sp>
      <p:sp>
        <p:nvSpPr>
          <p:cNvPr id="3" name="Subtitle 2">
            <a:extLst>
              <a:ext uri="{FF2B5EF4-FFF2-40B4-BE49-F238E27FC236}">
                <a16:creationId xmlns:a16="http://schemas.microsoft.com/office/drawing/2014/main" id="{818C1E48-8C38-415A-88CF-1BABD62F4E36}"/>
              </a:ext>
            </a:extLst>
          </p:cNvPr>
          <p:cNvSpPr>
            <a:spLocks noGrp="1"/>
          </p:cNvSpPr>
          <p:nvPr>
            <p:ph type="subTitle" idx="1"/>
          </p:nvPr>
        </p:nvSpPr>
        <p:spPr/>
        <p:txBody>
          <a:bodyPr/>
          <a:lstStyle/>
          <a:p>
            <a:r>
              <a:rPr lang="en-GB" dirty="0"/>
              <a:t>Mr Seiffert, Leader of Science</a:t>
            </a:r>
          </a:p>
        </p:txBody>
      </p:sp>
    </p:spTree>
    <p:extLst>
      <p:ext uri="{BB962C8B-B14F-4D97-AF65-F5344CB8AC3E}">
        <p14:creationId xmlns:p14="http://schemas.microsoft.com/office/powerpoint/2010/main" val="3947673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993698" y="3785294"/>
            <a:ext cx="8665698" cy="1143000"/>
          </a:xfrm>
        </p:spPr>
        <p:txBody>
          <a:bodyPr>
            <a:normAutofit/>
          </a:bodyPr>
          <a:lstStyle/>
          <a:p>
            <a:r>
              <a:rPr lang="en-GB" sz="3200" dirty="0">
                <a:solidFill>
                  <a:srgbClr val="0000CC"/>
                </a:solidFill>
                <a:latin typeface="Museo Sans 300" panose="02000000000000000000" pitchFamily="50" charset="0"/>
              </a:rPr>
              <a:t>Separate Sciences- 1 hr 45 minutes</a:t>
            </a:r>
          </a:p>
        </p:txBody>
      </p:sp>
      <p:sp>
        <p:nvSpPr>
          <p:cNvPr id="4" name="Content Placeholder 2"/>
          <p:cNvSpPr>
            <a:spLocks noGrp="1"/>
          </p:cNvSpPr>
          <p:nvPr>
            <p:ph idx="1"/>
          </p:nvPr>
        </p:nvSpPr>
        <p:spPr>
          <a:xfrm>
            <a:off x="993698" y="2360685"/>
            <a:ext cx="6615416" cy="1149824"/>
          </a:xfrm>
        </p:spPr>
        <p:txBody>
          <a:bodyPr>
            <a:noAutofit/>
          </a:bodyPr>
          <a:lstStyle/>
          <a:p>
            <a:r>
              <a:rPr lang="en-GB" dirty="0">
                <a:solidFill>
                  <a:schemeClr val="tx1"/>
                </a:solidFill>
              </a:rPr>
              <a:t>6 papers</a:t>
            </a:r>
          </a:p>
          <a:p>
            <a:r>
              <a:rPr lang="en-GB" dirty="0">
                <a:solidFill>
                  <a:schemeClr val="tx1"/>
                </a:solidFill>
              </a:rPr>
              <a:t>2 x biology, 2 x chemistry and 2 x physics. </a:t>
            </a:r>
          </a:p>
          <a:p>
            <a:r>
              <a:rPr lang="en-GB" dirty="0">
                <a:solidFill>
                  <a:schemeClr val="tx1"/>
                </a:solidFill>
              </a:rPr>
              <a:t>Each of the papers will assess knowledge and understanding from distinct topic areas. </a:t>
            </a:r>
          </a:p>
          <a:p>
            <a:pPr marL="0" indent="0">
              <a:buNone/>
            </a:pPr>
            <a:endParaRPr lang="en-GB" dirty="0"/>
          </a:p>
        </p:txBody>
      </p:sp>
      <p:sp>
        <p:nvSpPr>
          <p:cNvPr id="5" name="Title 1"/>
          <p:cNvSpPr txBox="1">
            <a:spLocks/>
          </p:cNvSpPr>
          <p:nvPr/>
        </p:nvSpPr>
        <p:spPr>
          <a:xfrm>
            <a:off x="993699" y="1396522"/>
            <a:ext cx="711335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00CC"/>
                </a:solidFill>
                <a:latin typeface="+mj-lt"/>
                <a:ea typeface="+mj-ea"/>
                <a:cs typeface="+mj-cs"/>
              </a:defRPr>
            </a:lvl1pPr>
          </a:lstStyle>
          <a:p>
            <a:pPr algn="l"/>
            <a:r>
              <a:rPr lang="en-GB" sz="3200" b="1" dirty="0">
                <a:latin typeface="Museo Sans 300" panose="02000000000000000000" pitchFamily="50" charset="0"/>
              </a:rPr>
              <a:t>Combined Trilogy- 1 hr 15 minutes</a:t>
            </a:r>
          </a:p>
        </p:txBody>
      </p:sp>
      <p:sp>
        <p:nvSpPr>
          <p:cNvPr id="6" name="Content Placeholder 2"/>
          <p:cNvSpPr txBox="1">
            <a:spLocks/>
          </p:cNvSpPr>
          <p:nvPr/>
        </p:nvSpPr>
        <p:spPr>
          <a:xfrm>
            <a:off x="2344624" y="4756281"/>
            <a:ext cx="8229600" cy="11498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GB">
              <a:latin typeface="Museo Sans 300" panose="02000000000000000000" pitchFamily="50" charset="0"/>
            </a:endParaRPr>
          </a:p>
        </p:txBody>
      </p:sp>
      <p:sp>
        <p:nvSpPr>
          <p:cNvPr id="8" name="Content Placeholder 2"/>
          <p:cNvSpPr txBox="1">
            <a:spLocks/>
          </p:cNvSpPr>
          <p:nvPr/>
        </p:nvSpPr>
        <p:spPr>
          <a:xfrm>
            <a:off x="993698" y="4730194"/>
            <a:ext cx="6615416" cy="11498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400" dirty="0">
                <a:latin typeface="Museo Sans 100" panose="02000000000000000000" pitchFamily="50" charset="0"/>
              </a:rPr>
              <a:t>6 papers</a:t>
            </a:r>
          </a:p>
          <a:p>
            <a:r>
              <a:rPr lang="en-GB" sz="2400" dirty="0">
                <a:latin typeface="Museo Sans 100" panose="02000000000000000000" pitchFamily="50" charset="0"/>
              </a:rPr>
              <a:t>2 x biology, 2 x chemistry and 2 x physics.</a:t>
            </a:r>
          </a:p>
          <a:p>
            <a:r>
              <a:rPr lang="en-GB" sz="2400" dirty="0">
                <a:latin typeface="Museo Sans 100" panose="02000000000000000000" pitchFamily="50" charset="0"/>
              </a:rPr>
              <a:t>The same as trilogy but with some additional content.  </a:t>
            </a:r>
          </a:p>
        </p:txBody>
      </p:sp>
      <p:pic>
        <p:nvPicPr>
          <p:cNvPr id="2" name="Picture 2" descr="AQA LOGO | Hills Books">
            <a:extLst>
              <a:ext uri="{FF2B5EF4-FFF2-40B4-BE49-F238E27FC236}">
                <a16:creationId xmlns:a16="http://schemas.microsoft.com/office/drawing/2014/main" id="{1DF5ED4F-122E-FE2F-09B7-97323A9F7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375" y="5710008"/>
            <a:ext cx="2651760" cy="9281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B17BF45-1C8E-698D-A145-3E1216DC3B69}"/>
              </a:ext>
            </a:extLst>
          </p:cNvPr>
          <p:cNvPicPr>
            <a:picLocks noChangeAspect="1"/>
          </p:cNvPicPr>
          <p:nvPr/>
        </p:nvPicPr>
        <p:blipFill>
          <a:blip r:embed="rId3"/>
          <a:stretch>
            <a:fillRect/>
          </a:stretch>
        </p:blipFill>
        <p:spPr>
          <a:xfrm>
            <a:off x="8179784" y="2926377"/>
            <a:ext cx="3335175" cy="2619943"/>
          </a:xfrm>
          <a:prstGeom prst="rect">
            <a:avLst/>
          </a:prstGeom>
          <a:ln>
            <a:solidFill>
              <a:schemeClr val="tx1"/>
            </a:solidFill>
          </a:ln>
        </p:spPr>
      </p:pic>
      <p:sp>
        <p:nvSpPr>
          <p:cNvPr id="10" name="Title 1">
            <a:extLst>
              <a:ext uri="{FF2B5EF4-FFF2-40B4-BE49-F238E27FC236}">
                <a16:creationId xmlns:a16="http://schemas.microsoft.com/office/drawing/2014/main" id="{44F2E640-C10B-F5C8-03AA-5072F38546BC}"/>
              </a:ext>
            </a:extLst>
          </p:cNvPr>
          <p:cNvSpPr txBox="1">
            <a:spLocks/>
          </p:cNvSpPr>
          <p:nvPr/>
        </p:nvSpPr>
        <p:spPr>
          <a:xfrm>
            <a:off x="838199" y="981225"/>
            <a:ext cx="11121571" cy="6049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F265C"/>
                </a:solidFill>
                <a:latin typeface="Museo Sans 500" panose="02000000000000000000" pitchFamily="50" charset="0"/>
                <a:ea typeface="+mj-ea"/>
                <a:cs typeface="+mj-cs"/>
              </a:defRPr>
            </a:lvl1pPr>
          </a:lstStyle>
          <a:p>
            <a:r>
              <a:rPr lang="en-GB" u="sng" dirty="0"/>
              <a:t>Assessment</a:t>
            </a:r>
          </a:p>
        </p:txBody>
      </p:sp>
      <p:sp>
        <p:nvSpPr>
          <p:cNvPr id="11" name="Rectangle 10">
            <a:extLst>
              <a:ext uri="{FF2B5EF4-FFF2-40B4-BE49-F238E27FC236}">
                <a16:creationId xmlns:a16="http://schemas.microsoft.com/office/drawing/2014/main" id="{9FBC0F14-4C0A-4FAB-F265-F34B7B3167FC}"/>
              </a:ext>
            </a:extLst>
          </p:cNvPr>
          <p:cNvSpPr/>
          <p:nvPr/>
        </p:nvSpPr>
        <p:spPr>
          <a:xfrm>
            <a:off x="8179784" y="2408677"/>
            <a:ext cx="3114827" cy="461665"/>
          </a:xfrm>
          <a:prstGeom prst="rect">
            <a:avLst/>
          </a:prstGeom>
          <a:noFill/>
        </p:spPr>
        <p:txBody>
          <a:bodyPr wrap="none" lIns="91440" tIns="45720" rIns="91440" bIns="45720">
            <a:spAutoFit/>
          </a:bodyPr>
          <a:lstStyle/>
          <a:p>
            <a:pPr algn="ctr"/>
            <a:r>
              <a:rPr lang="en-US" sz="2400" b="1" dirty="0">
                <a:ln w="22225">
                  <a:solidFill>
                    <a:schemeClr val="accent2"/>
                  </a:solidFill>
                  <a:prstDash val="solid"/>
                </a:ln>
                <a:solidFill>
                  <a:schemeClr val="accent2">
                    <a:lumMod val="40000"/>
                    <a:lumOff val="60000"/>
                  </a:schemeClr>
                </a:solidFill>
              </a:rPr>
              <a:t>Provisional GCSE Dates</a:t>
            </a:r>
            <a:endParaRPr lang="en-US" sz="2400" b="1" cap="none" spc="0" dirty="0">
              <a:ln w="22225">
                <a:solidFill>
                  <a:schemeClr val="accent2"/>
                </a:solidFill>
                <a:prstDash val="solid"/>
              </a:ln>
              <a:solidFill>
                <a:schemeClr val="accent2">
                  <a:lumMod val="40000"/>
                  <a:lumOff val="60000"/>
                </a:schemeClr>
              </a:solidFill>
              <a:effectLst/>
            </a:endParaRPr>
          </a:p>
        </p:txBody>
      </p:sp>
      <p:sp>
        <p:nvSpPr>
          <p:cNvPr id="13" name="TextBox 12">
            <a:extLst>
              <a:ext uri="{FF2B5EF4-FFF2-40B4-BE49-F238E27FC236}">
                <a16:creationId xmlns:a16="http://schemas.microsoft.com/office/drawing/2014/main" id="{AD88D8C3-661B-34EE-1AF9-AAAE6EC1A5E6}"/>
              </a:ext>
            </a:extLst>
          </p:cNvPr>
          <p:cNvSpPr txBox="1"/>
          <p:nvPr/>
        </p:nvSpPr>
        <p:spPr>
          <a:xfrm>
            <a:off x="8155327" y="1714354"/>
            <a:ext cx="3384087" cy="646331"/>
          </a:xfrm>
          <a:prstGeom prst="rect">
            <a:avLst/>
          </a:prstGeom>
          <a:noFill/>
          <a:ln>
            <a:solidFill>
              <a:schemeClr val="tx1"/>
            </a:solidFill>
          </a:ln>
        </p:spPr>
        <p:txBody>
          <a:bodyPr wrap="square">
            <a:spAutoFit/>
          </a:bodyPr>
          <a:lstStyle/>
          <a:p>
            <a:r>
              <a:rPr lang="en-GB" b="1" dirty="0"/>
              <a:t>P2S1&amp;P2S2 </a:t>
            </a:r>
            <a:r>
              <a:rPr lang="en-GB" dirty="0"/>
              <a:t>– Paper 1 Content</a:t>
            </a:r>
          </a:p>
          <a:p>
            <a:r>
              <a:rPr lang="en-GB" b="1" dirty="0"/>
              <a:t>P2S3</a:t>
            </a:r>
            <a:r>
              <a:rPr lang="en-GB" dirty="0"/>
              <a:t> – Paper 2 Content</a:t>
            </a:r>
          </a:p>
        </p:txBody>
      </p:sp>
    </p:spTree>
    <p:extLst>
      <p:ext uri="{BB962C8B-B14F-4D97-AF65-F5344CB8AC3E}">
        <p14:creationId xmlns:p14="http://schemas.microsoft.com/office/powerpoint/2010/main" val="224398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4ECAB-1B58-2ADC-58D5-DACC0EADD539}"/>
              </a:ext>
            </a:extLst>
          </p:cNvPr>
          <p:cNvSpPr>
            <a:spLocks noGrp="1"/>
          </p:cNvSpPr>
          <p:nvPr>
            <p:ph type="title"/>
          </p:nvPr>
        </p:nvSpPr>
        <p:spPr/>
        <p:txBody>
          <a:bodyPr/>
          <a:lstStyle/>
          <a:p>
            <a:r>
              <a:rPr lang="en-GB" u="sng" dirty="0"/>
              <a:t>Wade Deacon Science Revision Strategy</a:t>
            </a:r>
          </a:p>
        </p:txBody>
      </p:sp>
      <p:sp>
        <p:nvSpPr>
          <p:cNvPr id="3" name="Content Placeholder 2">
            <a:extLst>
              <a:ext uri="{FF2B5EF4-FFF2-40B4-BE49-F238E27FC236}">
                <a16:creationId xmlns:a16="http://schemas.microsoft.com/office/drawing/2014/main" id="{260D8621-222E-E1D1-275D-A5752DD1ACB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EBA558F-1141-43DC-3F09-DE6B384FB167}"/>
              </a:ext>
            </a:extLst>
          </p:cNvPr>
          <p:cNvPicPr>
            <a:picLocks noChangeAspect="1"/>
          </p:cNvPicPr>
          <p:nvPr/>
        </p:nvPicPr>
        <p:blipFill>
          <a:blip r:embed="rId2"/>
          <a:stretch>
            <a:fillRect/>
          </a:stretch>
        </p:blipFill>
        <p:spPr>
          <a:xfrm>
            <a:off x="1093167" y="1818640"/>
            <a:ext cx="5912154" cy="2952902"/>
          </a:xfrm>
          <a:prstGeom prst="rect">
            <a:avLst/>
          </a:prstGeom>
        </p:spPr>
      </p:pic>
      <p:pic>
        <p:nvPicPr>
          <p:cNvPr id="7" name="Picture 6">
            <a:extLst>
              <a:ext uri="{FF2B5EF4-FFF2-40B4-BE49-F238E27FC236}">
                <a16:creationId xmlns:a16="http://schemas.microsoft.com/office/drawing/2014/main" id="{42D600DE-AC73-339C-80CB-B628C2692F68}"/>
              </a:ext>
            </a:extLst>
          </p:cNvPr>
          <p:cNvPicPr>
            <a:picLocks noChangeAspect="1"/>
          </p:cNvPicPr>
          <p:nvPr/>
        </p:nvPicPr>
        <p:blipFill>
          <a:blip r:embed="rId3"/>
          <a:stretch>
            <a:fillRect/>
          </a:stretch>
        </p:blipFill>
        <p:spPr>
          <a:xfrm>
            <a:off x="7364860" y="2538005"/>
            <a:ext cx="3073558" cy="1130358"/>
          </a:xfrm>
          <a:prstGeom prst="rect">
            <a:avLst/>
          </a:prstGeom>
        </p:spPr>
      </p:pic>
      <p:pic>
        <p:nvPicPr>
          <p:cNvPr id="9" name="Picture 8">
            <a:extLst>
              <a:ext uri="{FF2B5EF4-FFF2-40B4-BE49-F238E27FC236}">
                <a16:creationId xmlns:a16="http://schemas.microsoft.com/office/drawing/2014/main" id="{E2BBB65E-6D81-1B43-4140-3AC35F76462F}"/>
              </a:ext>
            </a:extLst>
          </p:cNvPr>
          <p:cNvPicPr>
            <a:picLocks noChangeAspect="1"/>
          </p:cNvPicPr>
          <p:nvPr/>
        </p:nvPicPr>
        <p:blipFill>
          <a:blip r:embed="rId4"/>
          <a:stretch>
            <a:fillRect/>
          </a:stretch>
        </p:blipFill>
        <p:spPr>
          <a:xfrm>
            <a:off x="4191001" y="5027250"/>
            <a:ext cx="1206562" cy="1263715"/>
          </a:xfrm>
          <a:prstGeom prst="rect">
            <a:avLst/>
          </a:prstGeom>
        </p:spPr>
      </p:pic>
      <p:pic>
        <p:nvPicPr>
          <p:cNvPr id="11" name="Picture 10">
            <a:extLst>
              <a:ext uri="{FF2B5EF4-FFF2-40B4-BE49-F238E27FC236}">
                <a16:creationId xmlns:a16="http://schemas.microsoft.com/office/drawing/2014/main" id="{BDC9FCF4-A3AA-1CF7-7129-F1356281BCD9}"/>
              </a:ext>
            </a:extLst>
          </p:cNvPr>
          <p:cNvPicPr>
            <a:picLocks noChangeAspect="1"/>
          </p:cNvPicPr>
          <p:nvPr/>
        </p:nvPicPr>
        <p:blipFill>
          <a:blip r:embed="rId5"/>
          <a:stretch>
            <a:fillRect/>
          </a:stretch>
        </p:blipFill>
        <p:spPr>
          <a:xfrm>
            <a:off x="7600853" y="1630868"/>
            <a:ext cx="3598241" cy="943051"/>
          </a:xfrm>
          <a:prstGeom prst="rect">
            <a:avLst/>
          </a:prstGeom>
        </p:spPr>
      </p:pic>
      <p:pic>
        <p:nvPicPr>
          <p:cNvPr id="13" name="Picture 12">
            <a:extLst>
              <a:ext uri="{FF2B5EF4-FFF2-40B4-BE49-F238E27FC236}">
                <a16:creationId xmlns:a16="http://schemas.microsoft.com/office/drawing/2014/main" id="{44AD795C-9404-2114-B6AB-9F4A3DDB37E9}"/>
              </a:ext>
            </a:extLst>
          </p:cNvPr>
          <p:cNvPicPr>
            <a:picLocks noChangeAspect="1"/>
          </p:cNvPicPr>
          <p:nvPr/>
        </p:nvPicPr>
        <p:blipFill>
          <a:blip r:embed="rId6"/>
          <a:stretch>
            <a:fillRect/>
          </a:stretch>
        </p:blipFill>
        <p:spPr>
          <a:xfrm>
            <a:off x="1824184" y="5010861"/>
            <a:ext cx="2216264" cy="838243"/>
          </a:xfrm>
          <a:prstGeom prst="rect">
            <a:avLst/>
          </a:prstGeom>
        </p:spPr>
      </p:pic>
      <p:pic>
        <p:nvPicPr>
          <p:cNvPr id="2050" name="Picture 2" descr="Image result for focus e learning">
            <a:extLst>
              <a:ext uri="{FF2B5EF4-FFF2-40B4-BE49-F238E27FC236}">
                <a16:creationId xmlns:a16="http://schemas.microsoft.com/office/drawing/2014/main" id="{FBE15E6C-4285-4BAA-4CCA-E8DC83D956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3960" y="4986578"/>
            <a:ext cx="1769290" cy="12890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EEAA0D5-8ADD-046D-F043-1263604BC2D5}"/>
              </a:ext>
            </a:extLst>
          </p:cNvPr>
          <p:cNvPicPr>
            <a:picLocks noChangeAspect="1"/>
          </p:cNvPicPr>
          <p:nvPr/>
        </p:nvPicPr>
        <p:blipFill>
          <a:blip r:embed="rId8"/>
          <a:stretch>
            <a:fillRect/>
          </a:stretch>
        </p:blipFill>
        <p:spPr>
          <a:xfrm>
            <a:off x="8427624" y="3801348"/>
            <a:ext cx="1930499" cy="2730640"/>
          </a:xfrm>
          <a:prstGeom prst="rect">
            <a:avLst/>
          </a:prstGeom>
        </p:spPr>
      </p:pic>
      <p:sp>
        <p:nvSpPr>
          <p:cNvPr id="4" name="Rectangle 3">
            <a:extLst>
              <a:ext uri="{FF2B5EF4-FFF2-40B4-BE49-F238E27FC236}">
                <a16:creationId xmlns:a16="http://schemas.microsoft.com/office/drawing/2014/main" id="{3337294A-98C7-1FD5-89A0-A162320459E8}"/>
              </a:ext>
            </a:extLst>
          </p:cNvPr>
          <p:cNvSpPr/>
          <p:nvPr/>
        </p:nvSpPr>
        <p:spPr>
          <a:xfrm>
            <a:off x="7839691" y="2156984"/>
            <a:ext cx="2945230" cy="461665"/>
          </a:xfrm>
          <a:prstGeom prst="rect">
            <a:avLst/>
          </a:prstGeom>
          <a:noFill/>
        </p:spPr>
        <p:txBody>
          <a:bodyPr wrap="non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Coming October 2024</a:t>
            </a:r>
          </a:p>
        </p:txBody>
      </p:sp>
    </p:spTree>
    <p:extLst>
      <p:ext uri="{BB962C8B-B14F-4D97-AF65-F5344CB8AC3E}">
        <p14:creationId xmlns:p14="http://schemas.microsoft.com/office/powerpoint/2010/main" val="389717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4E4D5-6DD5-77DB-C218-FBA680C9F72C}"/>
              </a:ext>
            </a:extLst>
          </p:cNvPr>
          <p:cNvSpPr>
            <a:spLocks noGrp="1"/>
          </p:cNvSpPr>
          <p:nvPr>
            <p:ph type="title"/>
          </p:nvPr>
        </p:nvSpPr>
        <p:spPr>
          <a:xfrm>
            <a:off x="838198" y="1012272"/>
            <a:ext cx="11121571" cy="604913"/>
          </a:xfrm>
        </p:spPr>
        <p:txBody>
          <a:bodyPr/>
          <a:lstStyle/>
          <a:p>
            <a:r>
              <a:rPr lang="en-GB" u="sng" dirty="0"/>
              <a:t>Resource Links</a:t>
            </a:r>
          </a:p>
        </p:txBody>
      </p:sp>
      <p:sp>
        <p:nvSpPr>
          <p:cNvPr id="3" name="Content Placeholder 2">
            <a:extLst>
              <a:ext uri="{FF2B5EF4-FFF2-40B4-BE49-F238E27FC236}">
                <a16:creationId xmlns:a16="http://schemas.microsoft.com/office/drawing/2014/main" id="{9AC78F90-63C9-A133-10C1-A924C976C934}"/>
              </a:ext>
            </a:extLst>
          </p:cNvPr>
          <p:cNvSpPr>
            <a:spLocks noGrp="1"/>
          </p:cNvSpPr>
          <p:nvPr>
            <p:ph idx="1"/>
          </p:nvPr>
        </p:nvSpPr>
        <p:spPr/>
        <p:txBody>
          <a:bodyPr>
            <a:normAutofit/>
          </a:bodyPr>
          <a:lstStyle/>
          <a:p>
            <a:pPr marL="0" indent="0">
              <a:buNone/>
            </a:pPr>
            <a:r>
              <a:rPr lang="en-GB" b="1" dirty="0" err="1"/>
              <a:t>Sparx</a:t>
            </a:r>
            <a:r>
              <a:rPr lang="en-GB" b="1" dirty="0"/>
              <a:t> Science </a:t>
            </a:r>
            <a:r>
              <a:rPr lang="en-GB" dirty="0">
                <a:hlinkClick r:id="rId2"/>
              </a:rPr>
              <a:t>www.sparxscience.com</a:t>
            </a:r>
            <a:r>
              <a:rPr lang="en-GB" dirty="0"/>
              <a:t> </a:t>
            </a:r>
            <a:endParaRPr lang="en-GB" b="1" dirty="0"/>
          </a:p>
          <a:p>
            <a:pPr lvl="1"/>
            <a:r>
              <a:rPr lang="en-GB" dirty="0">
                <a:sym typeface="Wingdings" panose="05000000000000000000" pitchFamily="2" charset="2"/>
              </a:rPr>
              <a:t>Online Resource with access to textbooks, exam questions and retrieval tasks </a:t>
            </a:r>
            <a:endParaRPr lang="en-GB" dirty="0"/>
          </a:p>
          <a:p>
            <a:pPr marL="0" indent="0">
              <a:buNone/>
            </a:pPr>
            <a:r>
              <a:rPr lang="en-GB" b="1" dirty="0"/>
              <a:t>Kerboodle </a:t>
            </a:r>
            <a:r>
              <a:rPr lang="en-GB" dirty="0">
                <a:hlinkClick r:id="rId3"/>
              </a:rPr>
              <a:t>www.kerboodle.com</a:t>
            </a:r>
            <a:r>
              <a:rPr lang="en-GB" dirty="0"/>
              <a:t> </a:t>
            </a:r>
            <a:endParaRPr lang="en-GB" b="1" dirty="0"/>
          </a:p>
          <a:p>
            <a:pPr lvl="1"/>
            <a:r>
              <a:rPr lang="en-GB" dirty="0">
                <a:sym typeface="Wingdings" panose="05000000000000000000" pitchFamily="2" charset="2"/>
              </a:rPr>
              <a:t>Online Resource with access to textbooks, exam questions and retrieval tasks </a:t>
            </a:r>
            <a:endParaRPr lang="en-GB" dirty="0"/>
          </a:p>
          <a:p>
            <a:pPr marL="0" indent="0">
              <a:buNone/>
            </a:pPr>
            <a:r>
              <a:rPr lang="en-GB" b="1" dirty="0"/>
              <a:t>Focus E-Learning </a:t>
            </a:r>
            <a:r>
              <a:rPr lang="en-GB" dirty="0">
                <a:hlinkClick r:id="rId4"/>
              </a:rPr>
              <a:t>www.focuseducational.com</a:t>
            </a:r>
            <a:r>
              <a:rPr lang="en-GB" dirty="0"/>
              <a:t> </a:t>
            </a:r>
          </a:p>
          <a:p>
            <a:pPr lvl="1"/>
            <a:r>
              <a:rPr lang="en-GB" dirty="0"/>
              <a:t>Interactive resource to allow students to conduct practical work at home</a:t>
            </a:r>
          </a:p>
          <a:p>
            <a:pPr marL="0" indent="0">
              <a:buNone/>
            </a:pPr>
            <a:r>
              <a:rPr lang="en-GB" b="1" dirty="0"/>
              <a:t>Cognito (</a:t>
            </a:r>
            <a:r>
              <a:rPr lang="en-GB" b="1" dirty="0">
                <a:solidFill>
                  <a:schemeClr val="accent2">
                    <a:lumMod val="75000"/>
                  </a:schemeClr>
                </a:solidFill>
              </a:rPr>
              <a:t>Free</a:t>
            </a:r>
            <a:r>
              <a:rPr lang="en-GB" b="1" dirty="0"/>
              <a:t>/£50 for Pro Version) </a:t>
            </a:r>
            <a:r>
              <a:rPr lang="en-GB" dirty="0">
                <a:hlinkClick r:id="rId5"/>
              </a:rPr>
              <a:t>www.cognitoedu.org</a:t>
            </a:r>
            <a:r>
              <a:rPr lang="en-GB" dirty="0"/>
              <a:t> </a:t>
            </a:r>
            <a:endParaRPr lang="en-GB" b="1" dirty="0"/>
          </a:p>
          <a:p>
            <a:pPr lvl="1"/>
            <a:r>
              <a:rPr lang="en-GB" dirty="0"/>
              <a:t>Revision platform that includes tutorial videos, quiz questions and exam practice. </a:t>
            </a:r>
          </a:p>
          <a:p>
            <a:pPr marL="0" indent="0">
              <a:buNone/>
            </a:pPr>
            <a:r>
              <a:rPr lang="en-GB" b="1" dirty="0" err="1"/>
              <a:t>MygcseScience</a:t>
            </a:r>
            <a:r>
              <a:rPr lang="en-GB" b="1" dirty="0"/>
              <a:t> (£25/£50 per license) </a:t>
            </a:r>
            <a:r>
              <a:rPr lang="en-GB" dirty="0">
                <a:hlinkClick r:id="rId6"/>
              </a:rPr>
              <a:t>www.my-gcsescience.com</a:t>
            </a:r>
            <a:r>
              <a:rPr lang="en-GB" dirty="0"/>
              <a:t> </a:t>
            </a:r>
          </a:p>
          <a:p>
            <a:pPr lvl="1"/>
            <a:r>
              <a:rPr lang="en-GB" dirty="0"/>
              <a:t>Revision platform that includes tutorial videos, quiz questions and exam practice. </a:t>
            </a:r>
          </a:p>
          <a:p>
            <a:pPr lvl="1"/>
            <a:endParaRPr lang="en-GB" dirty="0"/>
          </a:p>
        </p:txBody>
      </p:sp>
      <p:pic>
        <p:nvPicPr>
          <p:cNvPr id="4" name="Picture 3">
            <a:extLst>
              <a:ext uri="{FF2B5EF4-FFF2-40B4-BE49-F238E27FC236}">
                <a16:creationId xmlns:a16="http://schemas.microsoft.com/office/drawing/2014/main" id="{A562ADEA-69DC-3B68-2637-FC3FABC8C613}"/>
              </a:ext>
            </a:extLst>
          </p:cNvPr>
          <p:cNvPicPr>
            <a:picLocks noChangeAspect="1"/>
          </p:cNvPicPr>
          <p:nvPr/>
        </p:nvPicPr>
        <p:blipFill>
          <a:blip r:embed="rId7"/>
          <a:stretch>
            <a:fillRect/>
          </a:stretch>
        </p:blipFill>
        <p:spPr>
          <a:xfrm>
            <a:off x="9824720" y="1977150"/>
            <a:ext cx="2001520" cy="524572"/>
          </a:xfrm>
          <a:prstGeom prst="rect">
            <a:avLst/>
          </a:prstGeom>
        </p:spPr>
      </p:pic>
      <p:pic>
        <p:nvPicPr>
          <p:cNvPr id="5" name="Picture 4">
            <a:extLst>
              <a:ext uri="{FF2B5EF4-FFF2-40B4-BE49-F238E27FC236}">
                <a16:creationId xmlns:a16="http://schemas.microsoft.com/office/drawing/2014/main" id="{4D3088A1-12AE-410D-B0A1-F57518F051D1}"/>
              </a:ext>
            </a:extLst>
          </p:cNvPr>
          <p:cNvPicPr>
            <a:picLocks noChangeAspect="1"/>
          </p:cNvPicPr>
          <p:nvPr/>
        </p:nvPicPr>
        <p:blipFill>
          <a:blip r:embed="rId8"/>
          <a:stretch>
            <a:fillRect/>
          </a:stretch>
        </p:blipFill>
        <p:spPr>
          <a:xfrm>
            <a:off x="9613024" y="2697434"/>
            <a:ext cx="1766177" cy="668010"/>
          </a:xfrm>
          <a:prstGeom prst="rect">
            <a:avLst/>
          </a:prstGeom>
        </p:spPr>
      </p:pic>
      <p:pic>
        <p:nvPicPr>
          <p:cNvPr id="6" name="Picture 2" descr="Image result for focus e learning">
            <a:extLst>
              <a:ext uri="{FF2B5EF4-FFF2-40B4-BE49-F238E27FC236}">
                <a16:creationId xmlns:a16="http://schemas.microsoft.com/office/drawing/2014/main" id="{D94BF848-DE1B-6389-555E-754F857B17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5280" y="3492556"/>
            <a:ext cx="983857" cy="7168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6F3B19B-8994-83D1-8CBE-23D69C69B7FB}"/>
              </a:ext>
            </a:extLst>
          </p:cNvPr>
          <p:cNvPicPr>
            <a:picLocks noChangeAspect="1"/>
          </p:cNvPicPr>
          <p:nvPr/>
        </p:nvPicPr>
        <p:blipFill>
          <a:blip r:embed="rId10"/>
          <a:stretch>
            <a:fillRect/>
          </a:stretch>
        </p:blipFill>
        <p:spPr>
          <a:xfrm>
            <a:off x="10251962" y="3799789"/>
            <a:ext cx="1664983" cy="612328"/>
          </a:xfrm>
          <a:prstGeom prst="rect">
            <a:avLst/>
          </a:prstGeom>
        </p:spPr>
      </p:pic>
      <p:pic>
        <p:nvPicPr>
          <p:cNvPr id="8" name="Picture 7">
            <a:extLst>
              <a:ext uri="{FF2B5EF4-FFF2-40B4-BE49-F238E27FC236}">
                <a16:creationId xmlns:a16="http://schemas.microsoft.com/office/drawing/2014/main" id="{F1ACBA1D-6ED1-E9CB-D0D5-66C722ACE63E}"/>
              </a:ext>
            </a:extLst>
          </p:cNvPr>
          <p:cNvPicPr>
            <a:picLocks noChangeAspect="1"/>
          </p:cNvPicPr>
          <p:nvPr/>
        </p:nvPicPr>
        <p:blipFill>
          <a:blip r:embed="rId11"/>
          <a:stretch>
            <a:fillRect/>
          </a:stretch>
        </p:blipFill>
        <p:spPr>
          <a:xfrm>
            <a:off x="9614998" y="5677403"/>
            <a:ext cx="881114" cy="922851"/>
          </a:xfrm>
          <a:prstGeom prst="rect">
            <a:avLst/>
          </a:prstGeom>
        </p:spPr>
      </p:pic>
      <p:sp>
        <p:nvSpPr>
          <p:cNvPr id="9" name="Rectangle 8">
            <a:extLst>
              <a:ext uri="{FF2B5EF4-FFF2-40B4-BE49-F238E27FC236}">
                <a16:creationId xmlns:a16="http://schemas.microsoft.com/office/drawing/2014/main" id="{15600A91-F363-C717-6130-C3C337E88304}"/>
              </a:ext>
            </a:extLst>
          </p:cNvPr>
          <p:cNvSpPr/>
          <p:nvPr/>
        </p:nvSpPr>
        <p:spPr>
          <a:xfrm>
            <a:off x="6398983" y="1531550"/>
            <a:ext cx="1113445"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Free</a:t>
            </a:r>
          </a:p>
        </p:txBody>
      </p:sp>
      <p:sp>
        <p:nvSpPr>
          <p:cNvPr id="11" name="Rectangle 10">
            <a:extLst>
              <a:ext uri="{FF2B5EF4-FFF2-40B4-BE49-F238E27FC236}">
                <a16:creationId xmlns:a16="http://schemas.microsoft.com/office/drawing/2014/main" id="{93702154-B344-3AD9-3335-737EB635CB3E}"/>
              </a:ext>
            </a:extLst>
          </p:cNvPr>
          <p:cNvSpPr/>
          <p:nvPr/>
        </p:nvSpPr>
        <p:spPr>
          <a:xfrm>
            <a:off x="5539277" y="2323553"/>
            <a:ext cx="1113445"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Free</a:t>
            </a:r>
          </a:p>
        </p:txBody>
      </p:sp>
      <p:sp>
        <p:nvSpPr>
          <p:cNvPr id="12" name="Rectangle 11">
            <a:extLst>
              <a:ext uri="{FF2B5EF4-FFF2-40B4-BE49-F238E27FC236}">
                <a16:creationId xmlns:a16="http://schemas.microsoft.com/office/drawing/2014/main" id="{91B4BB45-0A5D-CFB7-DD1D-89CDB4D207BA}"/>
              </a:ext>
            </a:extLst>
          </p:cNvPr>
          <p:cNvSpPr/>
          <p:nvPr/>
        </p:nvSpPr>
        <p:spPr>
          <a:xfrm>
            <a:off x="7531266" y="3096952"/>
            <a:ext cx="1113445"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Free</a:t>
            </a:r>
          </a:p>
        </p:txBody>
      </p:sp>
      <p:pic>
        <p:nvPicPr>
          <p:cNvPr id="2050" name="Picture 2" descr="Microsoft Office 365 Logo, symbol, meaning, history, PNG, brand">
            <a:extLst>
              <a:ext uri="{FF2B5EF4-FFF2-40B4-BE49-F238E27FC236}">
                <a16:creationId xmlns:a16="http://schemas.microsoft.com/office/drawing/2014/main" id="{04E5B9D3-3B63-B740-8860-5D8198CE3D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7218" y="1583557"/>
            <a:ext cx="966283" cy="5435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icrosoft Office 365 Logo, symbol, meaning, history, PNG, brand">
            <a:extLst>
              <a:ext uri="{FF2B5EF4-FFF2-40B4-BE49-F238E27FC236}">
                <a16:creationId xmlns:a16="http://schemas.microsoft.com/office/drawing/2014/main" id="{FA7EA412-7883-3538-2381-A39A5408DF8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83448" y="2387796"/>
            <a:ext cx="966283" cy="543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9934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2A28C-D05F-5448-8D4C-DEB33B690401}"/>
              </a:ext>
            </a:extLst>
          </p:cNvPr>
          <p:cNvSpPr>
            <a:spLocks noGrp="1"/>
          </p:cNvSpPr>
          <p:nvPr>
            <p:ph type="title"/>
          </p:nvPr>
        </p:nvSpPr>
        <p:spPr/>
        <p:txBody>
          <a:bodyPr/>
          <a:lstStyle/>
          <a:p>
            <a:r>
              <a:rPr lang="en-GB" sz="2800" u="sng" dirty="0"/>
              <a:t>Free Online Platforms</a:t>
            </a:r>
          </a:p>
        </p:txBody>
      </p:sp>
      <p:sp>
        <p:nvSpPr>
          <p:cNvPr id="3" name="Content Placeholder 2">
            <a:extLst>
              <a:ext uri="{FF2B5EF4-FFF2-40B4-BE49-F238E27FC236}">
                <a16:creationId xmlns:a16="http://schemas.microsoft.com/office/drawing/2014/main" id="{491141F6-4518-0915-2721-19BB1F4B9637}"/>
              </a:ext>
            </a:extLst>
          </p:cNvPr>
          <p:cNvSpPr>
            <a:spLocks noGrp="1"/>
          </p:cNvSpPr>
          <p:nvPr>
            <p:ph idx="1"/>
          </p:nvPr>
        </p:nvSpPr>
        <p:spPr>
          <a:xfrm>
            <a:off x="838199" y="1709508"/>
            <a:ext cx="11121571" cy="4792889"/>
          </a:xfrm>
        </p:spPr>
        <p:txBody>
          <a:bodyPr/>
          <a:lstStyle/>
          <a:p>
            <a:endParaRPr lang="en-GB" dirty="0"/>
          </a:p>
        </p:txBody>
      </p:sp>
      <p:pic>
        <p:nvPicPr>
          <p:cNvPr id="6" name="Picture 5">
            <a:extLst>
              <a:ext uri="{FF2B5EF4-FFF2-40B4-BE49-F238E27FC236}">
                <a16:creationId xmlns:a16="http://schemas.microsoft.com/office/drawing/2014/main" id="{9B8EFD0F-B64C-B33B-F99D-515A916FDE91}"/>
              </a:ext>
            </a:extLst>
          </p:cNvPr>
          <p:cNvPicPr>
            <a:picLocks noChangeAspect="1"/>
          </p:cNvPicPr>
          <p:nvPr/>
        </p:nvPicPr>
        <p:blipFill>
          <a:blip r:embed="rId2"/>
          <a:stretch>
            <a:fillRect/>
          </a:stretch>
        </p:blipFill>
        <p:spPr>
          <a:xfrm>
            <a:off x="950738" y="1977149"/>
            <a:ext cx="3598241" cy="943051"/>
          </a:xfrm>
          <a:prstGeom prst="rect">
            <a:avLst/>
          </a:prstGeom>
        </p:spPr>
      </p:pic>
      <p:pic>
        <p:nvPicPr>
          <p:cNvPr id="7" name="Picture 6">
            <a:extLst>
              <a:ext uri="{FF2B5EF4-FFF2-40B4-BE49-F238E27FC236}">
                <a16:creationId xmlns:a16="http://schemas.microsoft.com/office/drawing/2014/main" id="{2D8D6458-F3BE-F99F-0671-5906F8830C9C}"/>
              </a:ext>
            </a:extLst>
          </p:cNvPr>
          <p:cNvPicPr>
            <a:picLocks noChangeAspect="1"/>
          </p:cNvPicPr>
          <p:nvPr/>
        </p:nvPicPr>
        <p:blipFill>
          <a:blip r:embed="rId3"/>
          <a:stretch>
            <a:fillRect/>
          </a:stretch>
        </p:blipFill>
        <p:spPr>
          <a:xfrm>
            <a:off x="679015" y="2739332"/>
            <a:ext cx="3373162" cy="1275809"/>
          </a:xfrm>
          <a:prstGeom prst="rect">
            <a:avLst/>
          </a:prstGeom>
        </p:spPr>
      </p:pic>
      <p:pic>
        <p:nvPicPr>
          <p:cNvPr id="8" name="Picture 2" descr="Image result for focus e learning">
            <a:extLst>
              <a:ext uri="{FF2B5EF4-FFF2-40B4-BE49-F238E27FC236}">
                <a16:creationId xmlns:a16="http://schemas.microsoft.com/office/drawing/2014/main" id="{01B7565B-F981-6AD3-FE0E-7393A28427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5806" y="1928840"/>
            <a:ext cx="1987995" cy="14483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035C491-E64C-037F-D52F-6DDA68021ABF}"/>
              </a:ext>
            </a:extLst>
          </p:cNvPr>
          <p:cNvPicPr>
            <a:picLocks noChangeAspect="1"/>
          </p:cNvPicPr>
          <p:nvPr/>
        </p:nvPicPr>
        <p:blipFill>
          <a:blip r:embed="rId5"/>
          <a:stretch>
            <a:fillRect/>
          </a:stretch>
        </p:blipFill>
        <p:spPr>
          <a:xfrm>
            <a:off x="4879169" y="306590"/>
            <a:ext cx="4486637" cy="3413916"/>
          </a:xfrm>
          <a:prstGeom prst="rect">
            <a:avLst/>
          </a:prstGeom>
        </p:spPr>
      </p:pic>
      <p:pic>
        <p:nvPicPr>
          <p:cNvPr id="12" name="Picture 11">
            <a:extLst>
              <a:ext uri="{FF2B5EF4-FFF2-40B4-BE49-F238E27FC236}">
                <a16:creationId xmlns:a16="http://schemas.microsoft.com/office/drawing/2014/main" id="{1D018771-034A-DBBF-FFFE-447CD51871D0}"/>
              </a:ext>
            </a:extLst>
          </p:cNvPr>
          <p:cNvPicPr>
            <a:picLocks noChangeAspect="1"/>
          </p:cNvPicPr>
          <p:nvPr/>
        </p:nvPicPr>
        <p:blipFill>
          <a:blip r:embed="rId6"/>
          <a:stretch>
            <a:fillRect/>
          </a:stretch>
        </p:blipFill>
        <p:spPr>
          <a:xfrm>
            <a:off x="950738" y="3930382"/>
            <a:ext cx="5274962" cy="2963072"/>
          </a:xfrm>
          <a:prstGeom prst="rect">
            <a:avLst/>
          </a:prstGeom>
        </p:spPr>
      </p:pic>
      <p:pic>
        <p:nvPicPr>
          <p:cNvPr id="14" name="Picture 13">
            <a:extLst>
              <a:ext uri="{FF2B5EF4-FFF2-40B4-BE49-F238E27FC236}">
                <a16:creationId xmlns:a16="http://schemas.microsoft.com/office/drawing/2014/main" id="{508C36B1-3BA3-90B8-885D-A0B6A757DCF9}"/>
              </a:ext>
            </a:extLst>
          </p:cNvPr>
          <p:cNvPicPr>
            <a:picLocks noChangeAspect="1"/>
          </p:cNvPicPr>
          <p:nvPr/>
        </p:nvPicPr>
        <p:blipFill>
          <a:blip r:embed="rId7"/>
          <a:stretch>
            <a:fillRect/>
          </a:stretch>
        </p:blipFill>
        <p:spPr>
          <a:xfrm>
            <a:off x="6482080" y="3909346"/>
            <a:ext cx="5477690" cy="2948653"/>
          </a:xfrm>
          <a:prstGeom prst="rect">
            <a:avLst/>
          </a:prstGeom>
        </p:spPr>
      </p:pic>
      <p:cxnSp>
        <p:nvCxnSpPr>
          <p:cNvPr id="17" name="Straight Arrow Connector 16">
            <a:extLst>
              <a:ext uri="{FF2B5EF4-FFF2-40B4-BE49-F238E27FC236}">
                <a16:creationId xmlns:a16="http://schemas.microsoft.com/office/drawing/2014/main" id="{B263815F-25C5-145C-E996-D9AC29200775}"/>
              </a:ext>
            </a:extLst>
          </p:cNvPr>
          <p:cNvCxnSpPr>
            <a:cxnSpLocks/>
          </p:cNvCxnSpPr>
          <p:nvPr/>
        </p:nvCxnSpPr>
        <p:spPr>
          <a:xfrm>
            <a:off x="2365596" y="3702038"/>
            <a:ext cx="449741" cy="47152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A0170A3B-3750-5035-F8E7-62C731C16CF0}"/>
              </a:ext>
            </a:extLst>
          </p:cNvPr>
          <p:cNvCxnSpPr>
            <a:cxnSpLocks/>
          </p:cNvCxnSpPr>
          <p:nvPr/>
        </p:nvCxnSpPr>
        <p:spPr>
          <a:xfrm flipH="1">
            <a:off x="9733280" y="3531665"/>
            <a:ext cx="539542" cy="57428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95C13F4B-5235-EE08-F9F1-1510EC2AAEF5}"/>
              </a:ext>
            </a:extLst>
          </p:cNvPr>
          <p:cNvCxnSpPr>
            <a:cxnSpLocks/>
          </p:cNvCxnSpPr>
          <p:nvPr/>
        </p:nvCxnSpPr>
        <p:spPr>
          <a:xfrm>
            <a:off x="4464327" y="2771684"/>
            <a:ext cx="577931"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4270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par>
                                <p:cTn id="49" presetID="16" presetClass="entr" presetSubtype="21"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2A28C-D05F-5448-8D4C-DEB33B690401}"/>
              </a:ext>
            </a:extLst>
          </p:cNvPr>
          <p:cNvSpPr>
            <a:spLocks noGrp="1"/>
          </p:cNvSpPr>
          <p:nvPr>
            <p:ph type="title"/>
          </p:nvPr>
        </p:nvSpPr>
        <p:spPr/>
        <p:txBody>
          <a:bodyPr/>
          <a:lstStyle/>
          <a:p>
            <a:r>
              <a:rPr lang="en-GB" u="sng" dirty="0"/>
              <a:t>Other online platforms</a:t>
            </a:r>
          </a:p>
        </p:txBody>
      </p:sp>
      <p:sp>
        <p:nvSpPr>
          <p:cNvPr id="3" name="Content Placeholder 2">
            <a:extLst>
              <a:ext uri="{FF2B5EF4-FFF2-40B4-BE49-F238E27FC236}">
                <a16:creationId xmlns:a16="http://schemas.microsoft.com/office/drawing/2014/main" id="{491141F6-4518-0915-2721-19BB1F4B9637}"/>
              </a:ext>
            </a:extLst>
          </p:cNvPr>
          <p:cNvSpPr>
            <a:spLocks noGrp="1"/>
          </p:cNvSpPr>
          <p:nvPr>
            <p:ph idx="1"/>
          </p:nvPr>
        </p:nvSpPr>
        <p:spPr>
          <a:xfrm>
            <a:off x="838199" y="1709508"/>
            <a:ext cx="11121571" cy="4792889"/>
          </a:xfrm>
        </p:spPr>
        <p:txBody>
          <a:bodyPr/>
          <a:lstStyle/>
          <a:p>
            <a:endParaRPr lang="en-GB" dirty="0"/>
          </a:p>
        </p:txBody>
      </p:sp>
      <p:pic>
        <p:nvPicPr>
          <p:cNvPr id="4" name="Picture 3">
            <a:extLst>
              <a:ext uri="{FF2B5EF4-FFF2-40B4-BE49-F238E27FC236}">
                <a16:creationId xmlns:a16="http://schemas.microsoft.com/office/drawing/2014/main" id="{40234938-C00C-B66C-C3F1-D925D273F181}"/>
              </a:ext>
            </a:extLst>
          </p:cNvPr>
          <p:cNvPicPr>
            <a:picLocks noChangeAspect="1"/>
          </p:cNvPicPr>
          <p:nvPr/>
        </p:nvPicPr>
        <p:blipFill>
          <a:blip r:embed="rId2"/>
          <a:stretch>
            <a:fillRect/>
          </a:stretch>
        </p:blipFill>
        <p:spPr>
          <a:xfrm>
            <a:off x="2258140" y="1873344"/>
            <a:ext cx="3073558" cy="1130358"/>
          </a:xfrm>
          <a:prstGeom prst="rect">
            <a:avLst/>
          </a:prstGeom>
        </p:spPr>
      </p:pic>
      <p:pic>
        <p:nvPicPr>
          <p:cNvPr id="5" name="Picture 4">
            <a:extLst>
              <a:ext uri="{FF2B5EF4-FFF2-40B4-BE49-F238E27FC236}">
                <a16:creationId xmlns:a16="http://schemas.microsoft.com/office/drawing/2014/main" id="{34E72D20-19DC-7659-DA41-81E4137836EF}"/>
              </a:ext>
            </a:extLst>
          </p:cNvPr>
          <p:cNvPicPr>
            <a:picLocks noChangeAspect="1"/>
          </p:cNvPicPr>
          <p:nvPr/>
        </p:nvPicPr>
        <p:blipFill>
          <a:blip r:embed="rId3"/>
          <a:stretch>
            <a:fillRect/>
          </a:stretch>
        </p:blipFill>
        <p:spPr>
          <a:xfrm>
            <a:off x="8183881" y="1739987"/>
            <a:ext cx="1206562" cy="1263715"/>
          </a:xfrm>
          <a:prstGeom prst="rect">
            <a:avLst/>
          </a:prstGeom>
        </p:spPr>
      </p:pic>
      <p:pic>
        <p:nvPicPr>
          <p:cNvPr id="11" name="Picture 10">
            <a:extLst>
              <a:ext uri="{FF2B5EF4-FFF2-40B4-BE49-F238E27FC236}">
                <a16:creationId xmlns:a16="http://schemas.microsoft.com/office/drawing/2014/main" id="{DAD6867B-2C2E-FDD7-9743-4D0745433347}"/>
              </a:ext>
            </a:extLst>
          </p:cNvPr>
          <p:cNvPicPr>
            <a:picLocks noChangeAspect="1"/>
          </p:cNvPicPr>
          <p:nvPr/>
        </p:nvPicPr>
        <p:blipFill>
          <a:blip r:embed="rId4"/>
          <a:stretch>
            <a:fillRect/>
          </a:stretch>
        </p:blipFill>
        <p:spPr>
          <a:xfrm>
            <a:off x="1384058" y="3312510"/>
            <a:ext cx="4711942" cy="2635385"/>
          </a:xfrm>
          <a:prstGeom prst="rect">
            <a:avLst/>
          </a:prstGeom>
        </p:spPr>
      </p:pic>
      <p:pic>
        <p:nvPicPr>
          <p:cNvPr id="15" name="Picture 14">
            <a:extLst>
              <a:ext uri="{FF2B5EF4-FFF2-40B4-BE49-F238E27FC236}">
                <a16:creationId xmlns:a16="http://schemas.microsoft.com/office/drawing/2014/main" id="{5C963929-86B1-4701-7AFE-5EF556145D9F}"/>
              </a:ext>
            </a:extLst>
          </p:cNvPr>
          <p:cNvPicPr>
            <a:picLocks noChangeAspect="1"/>
          </p:cNvPicPr>
          <p:nvPr/>
        </p:nvPicPr>
        <p:blipFill>
          <a:blip r:embed="rId5"/>
          <a:stretch>
            <a:fillRect/>
          </a:stretch>
        </p:blipFill>
        <p:spPr>
          <a:xfrm>
            <a:off x="6492239" y="3312510"/>
            <a:ext cx="4614405" cy="2635385"/>
          </a:xfrm>
          <a:prstGeom prst="rect">
            <a:avLst/>
          </a:prstGeom>
        </p:spPr>
      </p:pic>
    </p:spTree>
    <p:extLst>
      <p:ext uri="{BB962C8B-B14F-4D97-AF65-F5344CB8AC3E}">
        <p14:creationId xmlns:p14="http://schemas.microsoft.com/office/powerpoint/2010/main" val="105447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615DE13C-6F44-9EA9-72D1-0FEB38B30D66}"/>
              </a:ext>
            </a:extLst>
          </p:cNvPr>
          <p:cNvPicPr>
            <a:picLocks noChangeAspect="1"/>
          </p:cNvPicPr>
          <p:nvPr/>
        </p:nvPicPr>
        <p:blipFill rotWithShape="1">
          <a:blip r:embed="rId2"/>
          <a:srcRect l="23162" t="27214" r="27451" b="14687"/>
          <a:stretch/>
        </p:blipFill>
        <p:spPr>
          <a:xfrm>
            <a:off x="2197673" y="1494442"/>
            <a:ext cx="8204951" cy="4911262"/>
          </a:xfrm>
          <a:prstGeom prst="rect">
            <a:avLst/>
          </a:prstGeom>
        </p:spPr>
      </p:pic>
      <p:sp>
        <p:nvSpPr>
          <p:cNvPr id="5" name="Title 1">
            <a:extLst>
              <a:ext uri="{FF2B5EF4-FFF2-40B4-BE49-F238E27FC236}">
                <a16:creationId xmlns:a16="http://schemas.microsoft.com/office/drawing/2014/main" id="{8643E811-AC8C-9348-7A75-617F146A1277}"/>
              </a:ext>
            </a:extLst>
          </p:cNvPr>
          <p:cNvSpPr txBox="1">
            <a:spLocks/>
          </p:cNvSpPr>
          <p:nvPr/>
        </p:nvSpPr>
        <p:spPr>
          <a:xfrm>
            <a:off x="739364" y="889529"/>
            <a:ext cx="11121571" cy="604913"/>
          </a:xfrm>
          <a:prstGeom prst="rect">
            <a:avLst/>
          </a:prstGeom>
        </p:spPr>
        <p:txBody>
          <a:bodyPr/>
          <a:lstStyle>
            <a:lvl1pPr algn="l" defTabSz="914400" rtl="0" eaLnBrk="1" latinLnBrk="0" hangingPunct="1">
              <a:lnSpc>
                <a:spcPct val="90000"/>
              </a:lnSpc>
              <a:spcBef>
                <a:spcPct val="0"/>
              </a:spcBef>
              <a:buNone/>
              <a:defRPr sz="3600" b="1" kern="1200">
                <a:solidFill>
                  <a:srgbClr val="0F265C"/>
                </a:solidFill>
                <a:latin typeface="Museo Sans 500" panose="02000000000000000000" pitchFamily="50" charset="0"/>
                <a:ea typeface="+mj-ea"/>
                <a:cs typeface="+mj-cs"/>
              </a:defRPr>
            </a:lvl1pPr>
          </a:lstStyle>
          <a:p>
            <a:r>
              <a:rPr lang="en-GB" u="sng" dirty="0"/>
              <a:t>Focus Learning</a:t>
            </a:r>
          </a:p>
        </p:txBody>
      </p:sp>
    </p:spTree>
    <p:extLst>
      <p:ext uri="{BB962C8B-B14F-4D97-AF65-F5344CB8AC3E}">
        <p14:creationId xmlns:p14="http://schemas.microsoft.com/office/powerpoint/2010/main" val="2343831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64FA0-E526-D17A-A416-215582E59618}"/>
              </a:ext>
            </a:extLst>
          </p:cNvPr>
          <p:cNvSpPr>
            <a:spLocks noGrp="1"/>
          </p:cNvSpPr>
          <p:nvPr>
            <p:ph type="title"/>
          </p:nvPr>
        </p:nvSpPr>
        <p:spPr/>
        <p:txBody>
          <a:bodyPr/>
          <a:lstStyle/>
          <a:p>
            <a:r>
              <a:rPr lang="en-GB" u="sng" dirty="0"/>
              <a:t>Exam Papers</a:t>
            </a:r>
          </a:p>
        </p:txBody>
      </p:sp>
      <p:sp>
        <p:nvSpPr>
          <p:cNvPr id="3" name="Content Placeholder 2">
            <a:extLst>
              <a:ext uri="{FF2B5EF4-FFF2-40B4-BE49-F238E27FC236}">
                <a16:creationId xmlns:a16="http://schemas.microsoft.com/office/drawing/2014/main" id="{8B61CC64-9E09-2E18-153F-4B038CBE037E}"/>
              </a:ext>
            </a:extLst>
          </p:cNvPr>
          <p:cNvSpPr>
            <a:spLocks noGrp="1"/>
          </p:cNvSpPr>
          <p:nvPr>
            <p:ph idx="1"/>
          </p:nvPr>
        </p:nvSpPr>
        <p:spPr/>
        <p:txBody>
          <a:bodyPr/>
          <a:lstStyle/>
          <a:p>
            <a:endParaRPr lang="en-GB"/>
          </a:p>
        </p:txBody>
      </p:sp>
      <p:sp>
        <p:nvSpPr>
          <p:cNvPr id="5" name="TextBox 4">
            <a:extLst>
              <a:ext uri="{FF2B5EF4-FFF2-40B4-BE49-F238E27FC236}">
                <a16:creationId xmlns:a16="http://schemas.microsoft.com/office/drawing/2014/main" id="{3C04105E-8389-394D-93EE-99662C2CA393}"/>
              </a:ext>
            </a:extLst>
          </p:cNvPr>
          <p:cNvSpPr txBox="1"/>
          <p:nvPr/>
        </p:nvSpPr>
        <p:spPr>
          <a:xfrm>
            <a:off x="1066800" y="5876775"/>
            <a:ext cx="6096000" cy="369332"/>
          </a:xfrm>
          <a:prstGeom prst="rect">
            <a:avLst/>
          </a:prstGeom>
          <a:noFill/>
        </p:spPr>
        <p:txBody>
          <a:bodyPr wrap="square">
            <a:spAutoFit/>
          </a:bodyPr>
          <a:lstStyle/>
          <a:p>
            <a:r>
              <a:rPr lang="en-GB" dirty="0">
                <a:hlinkClick r:id="rId2"/>
              </a:rPr>
              <a:t>AQA | Find past papers and mark schemes</a:t>
            </a:r>
            <a:endParaRPr lang="en-GB" dirty="0"/>
          </a:p>
        </p:txBody>
      </p:sp>
      <p:pic>
        <p:nvPicPr>
          <p:cNvPr id="7" name="Picture 6">
            <a:extLst>
              <a:ext uri="{FF2B5EF4-FFF2-40B4-BE49-F238E27FC236}">
                <a16:creationId xmlns:a16="http://schemas.microsoft.com/office/drawing/2014/main" id="{6C61EDF9-C65C-A3F1-51A1-2159C46EDAAD}"/>
              </a:ext>
            </a:extLst>
          </p:cNvPr>
          <p:cNvPicPr>
            <a:picLocks noChangeAspect="1"/>
          </p:cNvPicPr>
          <p:nvPr/>
        </p:nvPicPr>
        <p:blipFill>
          <a:blip r:embed="rId3"/>
          <a:stretch>
            <a:fillRect/>
          </a:stretch>
        </p:blipFill>
        <p:spPr>
          <a:xfrm>
            <a:off x="838199" y="1732889"/>
            <a:ext cx="6883401" cy="3927664"/>
          </a:xfrm>
          <a:prstGeom prst="rect">
            <a:avLst/>
          </a:prstGeom>
        </p:spPr>
      </p:pic>
      <p:pic>
        <p:nvPicPr>
          <p:cNvPr id="6146" name="Picture 2" descr="AQA GCSE BIOLOGY Higher Tier Paper 2H 2021.">
            <a:extLst>
              <a:ext uri="{FF2B5EF4-FFF2-40B4-BE49-F238E27FC236}">
                <a16:creationId xmlns:a16="http://schemas.microsoft.com/office/drawing/2014/main" id="{8F20D97A-18B0-27B2-8561-74954F602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1600" y="1197447"/>
            <a:ext cx="3748898" cy="4878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252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4ECAB-1B58-2ADC-58D5-DACC0EADD539}"/>
              </a:ext>
            </a:extLst>
          </p:cNvPr>
          <p:cNvSpPr>
            <a:spLocks noGrp="1"/>
          </p:cNvSpPr>
          <p:nvPr>
            <p:ph type="title"/>
          </p:nvPr>
        </p:nvSpPr>
        <p:spPr/>
        <p:txBody>
          <a:bodyPr/>
          <a:lstStyle/>
          <a:p>
            <a:r>
              <a:rPr lang="en-GB" u="sng" dirty="0"/>
              <a:t>Wade Deacon Science Revision Strategy</a:t>
            </a:r>
          </a:p>
        </p:txBody>
      </p:sp>
      <p:sp>
        <p:nvSpPr>
          <p:cNvPr id="3" name="Content Placeholder 2">
            <a:extLst>
              <a:ext uri="{FF2B5EF4-FFF2-40B4-BE49-F238E27FC236}">
                <a16:creationId xmlns:a16="http://schemas.microsoft.com/office/drawing/2014/main" id="{260D8621-222E-E1D1-275D-A5752DD1ACB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EBA558F-1141-43DC-3F09-DE6B384FB167}"/>
              </a:ext>
            </a:extLst>
          </p:cNvPr>
          <p:cNvPicPr>
            <a:picLocks noChangeAspect="1"/>
          </p:cNvPicPr>
          <p:nvPr/>
        </p:nvPicPr>
        <p:blipFill>
          <a:blip r:embed="rId2"/>
          <a:stretch>
            <a:fillRect/>
          </a:stretch>
        </p:blipFill>
        <p:spPr>
          <a:xfrm>
            <a:off x="1093167" y="1818640"/>
            <a:ext cx="5912154" cy="2952902"/>
          </a:xfrm>
          <a:prstGeom prst="rect">
            <a:avLst/>
          </a:prstGeom>
        </p:spPr>
      </p:pic>
      <p:pic>
        <p:nvPicPr>
          <p:cNvPr id="7" name="Picture 6">
            <a:extLst>
              <a:ext uri="{FF2B5EF4-FFF2-40B4-BE49-F238E27FC236}">
                <a16:creationId xmlns:a16="http://schemas.microsoft.com/office/drawing/2014/main" id="{42D600DE-AC73-339C-80CB-B628C2692F68}"/>
              </a:ext>
            </a:extLst>
          </p:cNvPr>
          <p:cNvPicPr>
            <a:picLocks noChangeAspect="1"/>
          </p:cNvPicPr>
          <p:nvPr/>
        </p:nvPicPr>
        <p:blipFill>
          <a:blip r:embed="rId3"/>
          <a:stretch>
            <a:fillRect/>
          </a:stretch>
        </p:blipFill>
        <p:spPr>
          <a:xfrm>
            <a:off x="7364860" y="2538005"/>
            <a:ext cx="3073558" cy="1130358"/>
          </a:xfrm>
          <a:prstGeom prst="rect">
            <a:avLst/>
          </a:prstGeom>
        </p:spPr>
      </p:pic>
      <p:pic>
        <p:nvPicPr>
          <p:cNvPr id="9" name="Picture 8">
            <a:extLst>
              <a:ext uri="{FF2B5EF4-FFF2-40B4-BE49-F238E27FC236}">
                <a16:creationId xmlns:a16="http://schemas.microsoft.com/office/drawing/2014/main" id="{E2BBB65E-6D81-1B43-4140-3AC35F76462F}"/>
              </a:ext>
            </a:extLst>
          </p:cNvPr>
          <p:cNvPicPr>
            <a:picLocks noChangeAspect="1"/>
          </p:cNvPicPr>
          <p:nvPr/>
        </p:nvPicPr>
        <p:blipFill>
          <a:blip r:embed="rId4"/>
          <a:stretch>
            <a:fillRect/>
          </a:stretch>
        </p:blipFill>
        <p:spPr>
          <a:xfrm>
            <a:off x="4191001" y="5027250"/>
            <a:ext cx="1206562" cy="1263715"/>
          </a:xfrm>
          <a:prstGeom prst="rect">
            <a:avLst/>
          </a:prstGeom>
        </p:spPr>
      </p:pic>
      <p:pic>
        <p:nvPicPr>
          <p:cNvPr id="11" name="Picture 10">
            <a:extLst>
              <a:ext uri="{FF2B5EF4-FFF2-40B4-BE49-F238E27FC236}">
                <a16:creationId xmlns:a16="http://schemas.microsoft.com/office/drawing/2014/main" id="{BDC9FCF4-A3AA-1CF7-7129-F1356281BCD9}"/>
              </a:ext>
            </a:extLst>
          </p:cNvPr>
          <p:cNvPicPr>
            <a:picLocks noChangeAspect="1"/>
          </p:cNvPicPr>
          <p:nvPr/>
        </p:nvPicPr>
        <p:blipFill>
          <a:blip r:embed="rId5"/>
          <a:stretch>
            <a:fillRect/>
          </a:stretch>
        </p:blipFill>
        <p:spPr>
          <a:xfrm>
            <a:off x="7364860" y="1627169"/>
            <a:ext cx="3598241" cy="943051"/>
          </a:xfrm>
          <a:prstGeom prst="rect">
            <a:avLst/>
          </a:prstGeom>
        </p:spPr>
      </p:pic>
      <p:pic>
        <p:nvPicPr>
          <p:cNvPr id="13" name="Picture 12">
            <a:extLst>
              <a:ext uri="{FF2B5EF4-FFF2-40B4-BE49-F238E27FC236}">
                <a16:creationId xmlns:a16="http://schemas.microsoft.com/office/drawing/2014/main" id="{44AD795C-9404-2114-B6AB-9F4A3DDB37E9}"/>
              </a:ext>
            </a:extLst>
          </p:cNvPr>
          <p:cNvPicPr>
            <a:picLocks noChangeAspect="1"/>
          </p:cNvPicPr>
          <p:nvPr/>
        </p:nvPicPr>
        <p:blipFill>
          <a:blip r:embed="rId6"/>
          <a:stretch>
            <a:fillRect/>
          </a:stretch>
        </p:blipFill>
        <p:spPr>
          <a:xfrm>
            <a:off x="1824184" y="5010861"/>
            <a:ext cx="2216264" cy="838243"/>
          </a:xfrm>
          <a:prstGeom prst="rect">
            <a:avLst/>
          </a:prstGeom>
        </p:spPr>
      </p:pic>
      <p:pic>
        <p:nvPicPr>
          <p:cNvPr id="2050" name="Picture 2" descr="Image result for focus e learning">
            <a:extLst>
              <a:ext uri="{FF2B5EF4-FFF2-40B4-BE49-F238E27FC236}">
                <a16:creationId xmlns:a16="http://schemas.microsoft.com/office/drawing/2014/main" id="{FBE15E6C-4285-4BAA-4CCA-E8DC83D956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3960" y="4986578"/>
            <a:ext cx="1769290" cy="12890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EEAA0D5-8ADD-046D-F043-1263604BC2D5}"/>
              </a:ext>
            </a:extLst>
          </p:cNvPr>
          <p:cNvPicPr>
            <a:picLocks noChangeAspect="1"/>
          </p:cNvPicPr>
          <p:nvPr/>
        </p:nvPicPr>
        <p:blipFill>
          <a:blip r:embed="rId8"/>
          <a:stretch>
            <a:fillRect/>
          </a:stretch>
        </p:blipFill>
        <p:spPr>
          <a:xfrm>
            <a:off x="8427624" y="3801348"/>
            <a:ext cx="1930499" cy="2730640"/>
          </a:xfrm>
          <a:prstGeom prst="rect">
            <a:avLst/>
          </a:prstGeom>
        </p:spPr>
      </p:pic>
    </p:spTree>
    <p:extLst>
      <p:ext uri="{BB962C8B-B14F-4D97-AF65-F5344CB8AC3E}">
        <p14:creationId xmlns:p14="http://schemas.microsoft.com/office/powerpoint/2010/main" val="585147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2A893-961E-7B37-0BC0-1A52CFC1252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51199DB-ACE8-E1AD-6898-B2E489643632}"/>
              </a:ext>
            </a:extLst>
          </p:cNvPr>
          <p:cNvSpPr txBox="1">
            <a:spLocks/>
          </p:cNvSpPr>
          <p:nvPr/>
        </p:nvSpPr>
        <p:spPr>
          <a:xfrm>
            <a:off x="-797" y="595850"/>
            <a:ext cx="10273145" cy="60491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F265C"/>
                </a:solidFill>
                <a:latin typeface="Museo Sans 500" panose="02000000000000000000" pitchFamily="50" charset="0"/>
                <a:ea typeface="+mj-ea"/>
                <a:cs typeface="+mj-cs"/>
              </a:defRPr>
            </a:lvl1pPr>
          </a:lstStyle>
          <a:p>
            <a:r>
              <a:rPr lang="en-US" sz="3600" dirty="0">
                <a:latin typeface="Century Gothic" panose="020B0502020202020204" pitchFamily="34" charset="0"/>
              </a:rPr>
              <a:t>Knowledge </a:t>
            </a:r>
            <a:r>
              <a:rPr lang="en-US" sz="3600" dirty="0" err="1">
                <a:latin typeface="Century Gothic" panose="020B0502020202020204" pitchFamily="34" charset="0"/>
              </a:rPr>
              <a:t>Organisers</a:t>
            </a:r>
            <a:endParaRPr lang="en-US" sz="3600" dirty="0">
              <a:latin typeface="Century Gothic" panose="020B0502020202020204" pitchFamily="34" charset="0"/>
            </a:endParaRPr>
          </a:p>
          <a:p>
            <a:r>
              <a:rPr lang="en-GB" sz="2800" dirty="0">
                <a:latin typeface="Century Gothic" panose="020B0502020202020204" pitchFamily="34" charset="0"/>
              </a:rPr>
              <a:t>What do they look like?</a:t>
            </a:r>
          </a:p>
        </p:txBody>
      </p:sp>
      <p:sp>
        <p:nvSpPr>
          <p:cNvPr id="5" name="TextBox 4">
            <a:extLst>
              <a:ext uri="{FF2B5EF4-FFF2-40B4-BE49-F238E27FC236}">
                <a16:creationId xmlns:a16="http://schemas.microsoft.com/office/drawing/2014/main" id="{A4671550-D977-4207-D5C6-1D81C1025B80}"/>
              </a:ext>
            </a:extLst>
          </p:cNvPr>
          <p:cNvSpPr txBox="1"/>
          <p:nvPr/>
        </p:nvSpPr>
        <p:spPr>
          <a:xfrm>
            <a:off x="649074" y="1310552"/>
            <a:ext cx="11440645" cy="369332"/>
          </a:xfrm>
          <a:prstGeom prst="rect">
            <a:avLst/>
          </a:prstGeom>
          <a:noFill/>
        </p:spPr>
        <p:txBody>
          <a:bodyPr wrap="square" rtlCol="0">
            <a:spAutoFit/>
          </a:bodyPr>
          <a:lstStyle/>
          <a:p>
            <a:r>
              <a:rPr lang="en-GB" dirty="0">
                <a:latin typeface="Century Gothic" panose="020B0502020202020204" pitchFamily="34" charset="0"/>
              </a:rPr>
              <a:t>Each Knowledge Organiser will help you to embed the Core Knowledge into your long-term memory.</a:t>
            </a:r>
            <a:endParaRPr lang="en-US" dirty="0">
              <a:latin typeface="Century Gothic" panose="020B0502020202020204" pitchFamily="34" charset="0"/>
            </a:endParaRPr>
          </a:p>
        </p:txBody>
      </p:sp>
      <p:sp>
        <p:nvSpPr>
          <p:cNvPr id="13" name="TextBox 12">
            <a:extLst>
              <a:ext uri="{FF2B5EF4-FFF2-40B4-BE49-F238E27FC236}">
                <a16:creationId xmlns:a16="http://schemas.microsoft.com/office/drawing/2014/main" id="{ED8DB48F-0774-5155-5E92-E8CB68D828B6}"/>
              </a:ext>
            </a:extLst>
          </p:cNvPr>
          <p:cNvSpPr txBox="1"/>
          <p:nvPr/>
        </p:nvSpPr>
        <p:spPr>
          <a:xfrm>
            <a:off x="4282573" y="5462999"/>
            <a:ext cx="2474168" cy="646331"/>
          </a:xfrm>
          <a:prstGeom prst="rect">
            <a:avLst/>
          </a:prstGeom>
          <a:noFill/>
        </p:spPr>
        <p:txBody>
          <a:bodyPr wrap="square" rtlCol="0">
            <a:spAutoFit/>
          </a:bodyPr>
          <a:lstStyle/>
          <a:p>
            <a:pPr algn="ctr"/>
            <a:r>
              <a:rPr lang="en-GB" sz="1200" dirty="0">
                <a:latin typeface="Century Gothic" panose="020B0502020202020204" pitchFamily="34" charset="0"/>
              </a:rPr>
              <a:t>Everything is numbered so you know what to revise and focus on during a lesson.</a:t>
            </a:r>
            <a:endParaRPr lang="en-US" sz="1200" dirty="0">
              <a:latin typeface="Century Gothic" panose="020B0502020202020204" pitchFamily="34" charset="0"/>
            </a:endParaRPr>
          </a:p>
        </p:txBody>
      </p:sp>
      <p:sp>
        <p:nvSpPr>
          <p:cNvPr id="17" name="Arrow: Right 16">
            <a:extLst>
              <a:ext uri="{FF2B5EF4-FFF2-40B4-BE49-F238E27FC236}">
                <a16:creationId xmlns:a16="http://schemas.microsoft.com/office/drawing/2014/main" id="{94E3DC43-1505-A347-AB36-E9485DCAD439}"/>
              </a:ext>
            </a:extLst>
          </p:cNvPr>
          <p:cNvSpPr/>
          <p:nvPr/>
        </p:nvSpPr>
        <p:spPr>
          <a:xfrm rot="19359526">
            <a:off x="2293939" y="5268131"/>
            <a:ext cx="783157" cy="3528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entury Gothic" panose="020B0502020202020204" pitchFamily="34" charset="0"/>
            </a:endParaRPr>
          </a:p>
        </p:txBody>
      </p:sp>
      <p:sp>
        <p:nvSpPr>
          <p:cNvPr id="19" name="TextBox 18">
            <a:extLst>
              <a:ext uri="{FF2B5EF4-FFF2-40B4-BE49-F238E27FC236}">
                <a16:creationId xmlns:a16="http://schemas.microsoft.com/office/drawing/2014/main" id="{0795CFDE-4113-BBF9-6416-B2283484C054}"/>
              </a:ext>
            </a:extLst>
          </p:cNvPr>
          <p:cNvSpPr txBox="1"/>
          <p:nvPr/>
        </p:nvSpPr>
        <p:spPr>
          <a:xfrm>
            <a:off x="918256" y="5745075"/>
            <a:ext cx="2372787" cy="646331"/>
          </a:xfrm>
          <a:prstGeom prst="rect">
            <a:avLst/>
          </a:prstGeom>
          <a:noFill/>
        </p:spPr>
        <p:txBody>
          <a:bodyPr wrap="square" rtlCol="0">
            <a:spAutoFit/>
          </a:bodyPr>
          <a:lstStyle/>
          <a:p>
            <a:pPr algn="ctr"/>
            <a:r>
              <a:rPr lang="en-GB" sz="1200" dirty="0">
                <a:latin typeface="Century Gothic" panose="020B0502020202020204" pitchFamily="34" charset="0"/>
              </a:rPr>
              <a:t>Challenge activities are given to push your learning further.</a:t>
            </a:r>
            <a:endParaRPr lang="en-US" sz="1200" dirty="0">
              <a:latin typeface="Century Gothic" panose="020B0502020202020204" pitchFamily="34" charset="0"/>
            </a:endParaRPr>
          </a:p>
        </p:txBody>
      </p:sp>
      <p:sp>
        <p:nvSpPr>
          <p:cNvPr id="22" name="TextBox 21">
            <a:extLst>
              <a:ext uri="{FF2B5EF4-FFF2-40B4-BE49-F238E27FC236}">
                <a16:creationId xmlns:a16="http://schemas.microsoft.com/office/drawing/2014/main" id="{44A38678-D191-7CB9-A1DE-C52982D62E7D}"/>
              </a:ext>
            </a:extLst>
          </p:cNvPr>
          <p:cNvSpPr txBox="1"/>
          <p:nvPr/>
        </p:nvSpPr>
        <p:spPr>
          <a:xfrm>
            <a:off x="10805804" y="3214781"/>
            <a:ext cx="1386196" cy="1384995"/>
          </a:xfrm>
          <a:prstGeom prst="rect">
            <a:avLst/>
          </a:prstGeom>
          <a:noFill/>
        </p:spPr>
        <p:txBody>
          <a:bodyPr wrap="square" rtlCol="0">
            <a:spAutoFit/>
          </a:bodyPr>
          <a:lstStyle/>
          <a:p>
            <a:pPr algn="ctr"/>
            <a:r>
              <a:rPr lang="en-GB" sz="1200" dirty="0">
                <a:latin typeface="Century Gothic" panose="020B0502020202020204" pitchFamily="34" charset="0"/>
              </a:rPr>
              <a:t>Teachers have highlighted the best ways to revise and how you can demonstrate your learning.</a:t>
            </a:r>
            <a:endParaRPr lang="en-US" sz="1200" dirty="0">
              <a:latin typeface="Century Gothic" panose="020B0502020202020204" pitchFamily="34" charset="0"/>
            </a:endParaRPr>
          </a:p>
        </p:txBody>
      </p:sp>
      <p:pic>
        <p:nvPicPr>
          <p:cNvPr id="3" name="Picture 2">
            <a:extLst>
              <a:ext uri="{FF2B5EF4-FFF2-40B4-BE49-F238E27FC236}">
                <a16:creationId xmlns:a16="http://schemas.microsoft.com/office/drawing/2014/main" id="{5015BDCB-85E3-6C90-EA25-3A790EB4EDDB}"/>
              </a:ext>
            </a:extLst>
          </p:cNvPr>
          <p:cNvPicPr>
            <a:picLocks noChangeAspect="1"/>
          </p:cNvPicPr>
          <p:nvPr/>
        </p:nvPicPr>
        <p:blipFill>
          <a:blip r:embed="rId3"/>
          <a:srcRect l="2016" r="1642"/>
          <a:stretch/>
        </p:blipFill>
        <p:spPr>
          <a:xfrm>
            <a:off x="808633" y="2031897"/>
            <a:ext cx="4590410" cy="3176499"/>
          </a:xfrm>
          <a:prstGeom prst="rect">
            <a:avLst/>
          </a:prstGeom>
        </p:spPr>
      </p:pic>
      <p:sp>
        <p:nvSpPr>
          <p:cNvPr id="12" name="Arrow: Right 11">
            <a:extLst>
              <a:ext uri="{FF2B5EF4-FFF2-40B4-BE49-F238E27FC236}">
                <a16:creationId xmlns:a16="http://schemas.microsoft.com/office/drawing/2014/main" id="{FE9FBB36-2D13-BF2C-0622-2EBCD0F54384}"/>
              </a:ext>
            </a:extLst>
          </p:cNvPr>
          <p:cNvSpPr/>
          <p:nvPr/>
        </p:nvSpPr>
        <p:spPr>
          <a:xfrm rot="13835573">
            <a:off x="4721966" y="4854258"/>
            <a:ext cx="829213" cy="3528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entury Gothic" panose="020B0502020202020204" pitchFamily="34" charset="0"/>
            </a:endParaRPr>
          </a:p>
        </p:txBody>
      </p:sp>
      <p:pic>
        <p:nvPicPr>
          <p:cNvPr id="7" name="Picture 6">
            <a:extLst>
              <a:ext uri="{FF2B5EF4-FFF2-40B4-BE49-F238E27FC236}">
                <a16:creationId xmlns:a16="http://schemas.microsoft.com/office/drawing/2014/main" id="{8D9C148C-A187-BC69-7090-3D306D3839DF}"/>
              </a:ext>
            </a:extLst>
          </p:cNvPr>
          <p:cNvPicPr>
            <a:picLocks noChangeAspect="1"/>
          </p:cNvPicPr>
          <p:nvPr/>
        </p:nvPicPr>
        <p:blipFill>
          <a:blip r:embed="rId4"/>
          <a:srcRect l="1778" r="2055"/>
          <a:stretch/>
        </p:blipFill>
        <p:spPr>
          <a:xfrm>
            <a:off x="5787370" y="1821938"/>
            <a:ext cx="5011578" cy="3474217"/>
          </a:xfrm>
          <a:prstGeom prst="rect">
            <a:avLst/>
          </a:prstGeom>
        </p:spPr>
      </p:pic>
      <p:sp>
        <p:nvSpPr>
          <p:cNvPr id="23" name="Arrow: Right 22">
            <a:extLst>
              <a:ext uri="{FF2B5EF4-FFF2-40B4-BE49-F238E27FC236}">
                <a16:creationId xmlns:a16="http://schemas.microsoft.com/office/drawing/2014/main" id="{F716E9EC-E2AB-33B7-CEE6-210F78EF95B7}"/>
              </a:ext>
            </a:extLst>
          </p:cNvPr>
          <p:cNvSpPr/>
          <p:nvPr/>
        </p:nvSpPr>
        <p:spPr>
          <a:xfrm rot="16801655">
            <a:off x="8110536" y="4268157"/>
            <a:ext cx="2103093" cy="3528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entury Gothic" panose="020B0502020202020204" pitchFamily="34" charset="0"/>
            </a:endParaRPr>
          </a:p>
        </p:txBody>
      </p:sp>
      <p:sp>
        <p:nvSpPr>
          <p:cNvPr id="8" name="Arrow: Right 7">
            <a:extLst>
              <a:ext uri="{FF2B5EF4-FFF2-40B4-BE49-F238E27FC236}">
                <a16:creationId xmlns:a16="http://schemas.microsoft.com/office/drawing/2014/main" id="{1F29750C-D316-5FAF-BCEA-44EFC1DC9244}"/>
              </a:ext>
            </a:extLst>
          </p:cNvPr>
          <p:cNvSpPr/>
          <p:nvPr/>
        </p:nvSpPr>
        <p:spPr>
          <a:xfrm rot="13835573">
            <a:off x="10373164" y="2674631"/>
            <a:ext cx="829213" cy="3528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entury Gothic" panose="020B0502020202020204" pitchFamily="34" charset="0"/>
            </a:endParaRPr>
          </a:p>
        </p:txBody>
      </p:sp>
      <p:sp>
        <p:nvSpPr>
          <p:cNvPr id="9" name="TextBox 8">
            <a:extLst>
              <a:ext uri="{FF2B5EF4-FFF2-40B4-BE49-F238E27FC236}">
                <a16:creationId xmlns:a16="http://schemas.microsoft.com/office/drawing/2014/main" id="{CB182B53-8F96-AC74-231B-4AC91222A836}"/>
              </a:ext>
            </a:extLst>
          </p:cNvPr>
          <p:cNvSpPr txBox="1"/>
          <p:nvPr/>
        </p:nvSpPr>
        <p:spPr>
          <a:xfrm>
            <a:off x="7748271" y="5515732"/>
            <a:ext cx="2754915" cy="646331"/>
          </a:xfrm>
          <a:prstGeom prst="rect">
            <a:avLst/>
          </a:prstGeom>
          <a:noFill/>
        </p:spPr>
        <p:txBody>
          <a:bodyPr wrap="square" rtlCol="0">
            <a:spAutoFit/>
          </a:bodyPr>
          <a:lstStyle/>
          <a:p>
            <a:pPr algn="ctr"/>
            <a:r>
              <a:rPr lang="en-GB" sz="1200" dirty="0">
                <a:latin typeface="Century Gothic" panose="020B0502020202020204" pitchFamily="34" charset="0"/>
              </a:rPr>
              <a:t>Links and QR codes have been included to help you find useful websites for revision.</a:t>
            </a:r>
            <a:endParaRPr lang="en-US" sz="1200" dirty="0">
              <a:latin typeface="Century Gothic" panose="020B0502020202020204" pitchFamily="34" charset="0"/>
            </a:endParaRPr>
          </a:p>
        </p:txBody>
      </p:sp>
      <p:pic>
        <p:nvPicPr>
          <p:cNvPr id="24" name="Picture 23" descr="A person with a cape and a pink flag above their head&#10;&#10;Description automatically generated">
            <a:extLst>
              <a:ext uri="{FF2B5EF4-FFF2-40B4-BE49-F238E27FC236}">
                <a16:creationId xmlns:a16="http://schemas.microsoft.com/office/drawing/2014/main" id="{17972A13-A93C-E2A6-AB5A-D70A2D4A70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0306" y="5393775"/>
            <a:ext cx="1419963" cy="1368013"/>
          </a:xfrm>
          <a:prstGeom prst="rect">
            <a:avLst/>
          </a:prstGeom>
        </p:spPr>
      </p:pic>
    </p:spTree>
    <p:extLst>
      <p:ext uri="{BB962C8B-B14F-4D97-AF65-F5344CB8AC3E}">
        <p14:creationId xmlns:p14="http://schemas.microsoft.com/office/powerpoint/2010/main" val="1620200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3152-79CC-4EBF-B9FC-C19D04D6C25E}"/>
              </a:ext>
            </a:extLst>
          </p:cNvPr>
          <p:cNvSpPr>
            <a:spLocks noGrp="1"/>
          </p:cNvSpPr>
          <p:nvPr>
            <p:ph type="ctrTitle"/>
          </p:nvPr>
        </p:nvSpPr>
        <p:spPr/>
        <p:txBody>
          <a:bodyPr/>
          <a:lstStyle/>
          <a:p>
            <a:r>
              <a:rPr lang="en-GB" dirty="0"/>
              <a:t>Care, Guidance and Support </a:t>
            </a:r>
          </a:p>
        </p:txBody>
      </p:sp>
      <p:sp>
        <p:nvSpPr>
          <p:cNvPr id="3" name="Subtitle 2">
            <a:extLst>
              <a:ext uri="{FF2B5EF4-FFF2-40B4-BE49-F238E27FC236}">
                <a16:creationId xmlns:a16="http://schemas.microsoft.com/office/drawing/2014/main" id="{2BDB9B95-0D75-4139-9E64-8AD324E5E0B9}"/>
              </a:ext>
            </a:extLst>
          </p:cNvPr>
          <p:cNvSpPr>
            <a:spLocks noGrp="1"/>
          </p:cNvSpPr>
          <p:nvPr>
            <p:ph type="subTitle" idx="1"/>
          </p:nvPr>
        </p:nvSpPr>
        <p:spPr/>
        <p:txBody>
          <a:bodyPr/>
          <a:lstStyle/>
          <a:p>
            <a:r>
              <a:rPr lang="en-GB" dirty="0"/>
              <a:t>Mrs Harrison</a:t>
            </a:r>
          </a:p>
          <a:p>
            <a:r>
              <a:rPr lang="en-GB" dirty="0"/>
              <a:t>Designated Safeguarding Lead and Senior Link for Year 11 </a:t>
            </a:r>
          </a:p>
        </p:txBody>
      </p:sp>
    </p:spTree>
    <p:extLst>
      <p:ext uri="{BB962C8B-B14F-4D97-AF65-F5344CB8AC3E}">
        <p14:creationId xmlns:p14="http://schemas.microsoft.com/office/powerpoint/2010/main" val="2818855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79D4-A0FC-41FD-8525-4C65952D4C57}"/>
              </a:ext>
            </a:extLst>
          </p:cNvPr>
          <p:cNvSpPr>
            <a:spLocks noGrp="1"/>
          </p:cNvSpPr>
          <p:nvPr>
            <p:ph type="title"/>
          </p:nvPr>
        </p:nvSpPr>
        <p:spPr>
          <a:xfrm>
            <a:off x="1224234" y="695028"/>
            <a:ext cx="11478551" cy="604913"/>
          </a:xfrm>
        </p:spPr>
        <p:txBody>
          <a:bodyPr/>
          <a:lstStyle/>
          <a:p>
            <a:br>
              <a:rPr lang="en-GB" dirty="0"/>
            </a:br>
            <a:r>
              <a:rPr lang="en-GB" sz="4800" dirty="0"/>
              <a:t>Attendance Matters</a:t>
            </a:r>
            <a:br>
              <a:rPr lang="en-GB" dirty="0"/>
            </a:br>
            <a:br>
              <a:rPr lang="en-GB" sz="1800" dirty="0"/>
            </a:br>
            <a:r>
              <a:rPr lang="en-GB" sz="3200" dirty="0"/>
              <a:t>The data below is based on the performance of last years leavers. </a:t>
            </a:r>
            <a:endParaRPr lang="en-GB" sz="2800" dirty="0"/>
          </a:p>
        </p:txBody>
      </p:sp>
      <p:graphicFrame>
        <p:nvGraphicFramePr>
          <p:cNvPr id="4" name="Table 3">
            <a:extLst>
              <a:ext uri="{FF2B5EF4-FFF2-40B4-BE49-F238E27FC236}">
                <a16:creationId xmlns:a16="http://schemas.microsoft.com/office/drawing/2014/main" id="{180E94DF-17A2-4D28-94A9-669D00B905AB}"/>
              </a:ext>
            </a:extLst>
          </p:cNvPr>
          <p:cNvGraphicFramePr>
            <a:graphicFrameLocks noGrp="1"/>
          </p:cNvGraphicFramePr>
          <p:nvPr>
            <p:extLst>
              <p:ext uri="{D42A27DB-BD31-4B8C-83A1-F6EECF244321}">
                <p14:modId xmlns:p14="http://schemas.microsoft.com/office/powerpoint/2010/main" val="1396284114"/>
              </p:ext>
            </p:extLst>
          </p:nvPr>
        </p:nvGraphicFramePr>
        <p:xfrm>
          <a:off x="3629320" y="2122737"/>
          <a:ext cx="5533536" cy="4735263"/>
        </p:xfrm>
        <a:graphic>
          <a:graphicData uri="http://schemas.openxmlformats.org/drawingml/2006/table">
            <a:tbl>
              <a:tblPr firstRow="1" bandRow="1">
                <a:tableStyleId>{5C22544A-7EE6-4342-B048-85BDC9FD1C3A}</a:tableStyleId>
              </a:tblPr>
              <a:tblGrid>
                <a:gridCol w="2766768">
                  <a:extLst>
                    <a:ext uri="{9D8B030D-6E8A-4147-A177-3AD203B41FA5}">
                      <a16:colId xmlns:a16="http://schemas.microsoft.com/office/drawing/2014/main" val="1574066522"/>
                    </a:ext>
                  </a:extLst>
                </a:gridCol>
                <a:gridCol w="2766768">
                  <a:extLst>
                    <a:ext uri="{9D8B030D-6E8A-4147-A177-3AD203B41FA5}">
                      <a16:colId xmlns:a16="http://schemas.microsoft.com/office/drawing/2014/main" val="3441867068"/>
                    </a:ext>
                  </a:extLst>
                </a:gridCol>
              </a:tblGrid>
              <a:tr h="1108143">
                <a:tc>
                  <a:txBody>
                    <a:bodyPr/>
                    <a:lstStyle/>
                    <a:p>
                      <a:pPr algn="ctr"/>
                      <a:r>
                        <a:rPr lang="en-GB" sz="2000" dirty="0"/>
                        <a:t>Attendance </a:t>
                      </a:r>
                    </a:p>
                  </a:txBody>
                  <a:tcPr anchor="ctr"/>
                </a:tc>
                <a:tc>
                  <a:txBody>
                    <a:bodyPr/>
                    <a:lstStyle/>
                    <a:p>
                      <a:pPr algn="ctr"/>
                      <a:r>
                        <a:rPr lang="en-GB" sz="2000" dirty="0"/>
                        <a:t>Average </a:t>
                      </a:r>
                    </a:p>
                    <a:p>
                      <a:pPr algn="ctr"/>
                      <a:r>
                        <a:rPr lang="en-GB" sz="2000" dirty="0"/>
                        <a:t>Attainment </a:t>
                      </a:r>
                    </a:p>
                    <a:p>
                      <a:pPr algn="ctr"/>
                      <a:r>
                        <a:rPr lang="en-GB" sz="2000" dirty="0"/>
                        <a:t>Grade </a:t>
                      </a:r>
                    </a:p>
                  </a:txBody>
                  <a:tcPr anchor="ctr"/>
                </a:tc>
                <a:extLst>
                  <a:ext uri="{0D108BD9-81ED-4DB2-BD59-A6C34878D82A}">
                    <a16:rowId xmlns:a16="http://schemas.microsoft.com/office/drawing/2014/main" val="684906693"/>
                  </a:ext>
                </a:extLst>
              </a:tr>
              <a:tr h="494163">
                <a:tc>
                  <a:txBody>
                    <a:bodyPr/>
                    <a:lstStyle/>
                    <a:p>
                      <a:pPr algn="ctr"/>
                      <a:r>
                        <a:rPr lang="en-GB" sz="2800" dirty="0"/>
                        <a:t>100%</a:t>
                      </a:r>
                    </a:p>
                  </a:txBody>
                  <a:tcPr anchor="ctr"/>
                </a:tc>
                <a:tc>
                  <a:txBody>
                    <a:bodyPr/>
                    <a:lstStyle/>
                    <a:p>
                      <a:pPr algn="ctr"/>
                      <a:r>
                        <a:rPr lang="en-GB" sz="2800" dirty="0"/>
                        <a:t>6.16</a:t>
                      </a:r>
                    </a:p>
                  </a:txBody>
                  <a:tcPr anchor="ctr"/>
                </a:tc>
                <a:extLst>
                  <a:ext uri="{0D108BD9-81ED-4DB2-BD59-A6C34878D82A}">
                    <a16:rowId xmlns:a16="http://schemas.microsoft.com/office/drawing/2014/main" val="1763485042"/>
                  </a:ext>
                </a:extLst>
              </a:tr>
              <a:tr h="494163">
                <a:tc>
                  <a:txBody>
                    <a:bodyPr/>
                    <a:lstStyle/>
                    <a:p>
                      <a:pPr algn="ctr"/>
                      <a:r>
                        <a:rPr lang="en-GB" sz="2800" dirty="0"/>
                        <a:t>97-99%</a:t>
                      </a:r>
                    </a:p>
                  </a:txBody>
                  <a:tcPr anchor="ctr"/>
                </a:tc>
                <a:tc>
                  <a:txBody>
                    <a:bodyPr/>
                    <a:lstStyle/>
                    <a:p>
                      <a:pPr algn="ctr"/>
                      <a:r>
                        <a:rPr lang="en-GB" sz="2800" dirty="0"/>
                        <a:t>5.5</a:t>
                      </a:r>
                    </a:p>
                  </a:txBody>
                  <a:tcPr anchor="ctr"/>
                </a:tc>
                <a:extLst>
                  <a:ext uri="{0D108BD9-81ED-4DB2-BD59-A6C34878D82A}">
                    <a16:rowId xmlns:a16="http://schemas.microsoft.com/office/drawing/2014/main" val="2149605914"/>
                  </a:ext>
                </a:extLst>
              </a:tr>
              <a:tr h="494163">
                <a:tc>
                  <a:txBody>
                    <a:bodyPr/>
                    <a:lstStyle/>
                    <a:p>
                      <a:pPr algn="ctr"/>
                      <a:r>
                        <a:rPr lang="en-GB" sz="2800" dirty="0"/>
                        <a:t>95-96%</a:t>
                      </a:r>
                    </a:p>
                  </a:txBody>
                  <a:tcPr anchor="ctr"/>
                </a:tc>
                <a:tc>
                  <a:txBody>
                    <a:bodyPr/>
                    <a:lstStyle/>
                    <a:p>
                      <a:pPr algn="ctr"/>
                      <a:r>
                        <a:rPr lang="en-GB" sz="2800" dirty="0"/>
                        <a:t>5.25</a:t>
                      </a:r>
                    </a:p>
                  </a:txBody>
                  <a:tcPr anchor="ctr"/>
                </a:tc>
                <a:extLst>
                  <a:ext uri="{0D108BD9-81ED-4DB2-BD59-A6C34878D82A}">
                    <a16:rowId xmlns:a16="http://schemas.microsoft.com/office/drawing/2014/main" val="3135757783"/>
                  </a:ext>
                </a:extLst>
              </a:tr>
              <a:tr h="494163">
                <a:tc>
                  <a:txBody>
                    <a:bodyPr/>
                    <a:lstStyle/>
                    <a:p>
                      <a:pPr algn="ctr"/>
                      <a:r>
                        <a:rPr lang="en-GB" sz="2800" dirty="0"/>
                        <a:t>92-94%</a:t>
                      </a:r>
                    </a:p>
                  </a:txBody>
                  <a:tcPr anchor="ctr"/>
                </a:tc>
                <a:tc>
                  <a:txBody>
                    <a:bodyPr/>
                    <a:lstStyle/>
                    <a:p>
                      <a:pPr algn="ctr"/>
                      <a:r>
                        <a:rPr lang="en-GB" sz="2800" dirty="0"/>
                        <a:t>4.45</a:t>
                      </a:r>
                    </a:p>
                  </a:txBody>
                  <a:tcPr anchor="ctr"/>
                </a:tc>
                <a:extLst>
                  <a:ext uri="{0D108BD9-81ED-4DB2-BD59-A6C34878D82A}">
                    <a16:rowId xmlns:a16="http://schemas.microsoft.com/office/drawing/2014/main" val="887656864"/>
                  </a:ext>
                </a:extLst>
              </a:tr>
              <a:tr h="494163">
                <a:tc>
                  <a:txBody>
                    <a:bodyPr/>
                    <a:lstStyle/>
                    <a:p>
                      <a:pPr algn="ctr"/>
                      <a:r>
                        <a:rPr lang="en-GB" sz="2800" dirty="0"/>
                        <a:t>90-91%</a:t>
                      </a:r>
                    </a:p>
                  </a:txBody>
                  <a:tcPr anchor="ctr"/>
                </a:tc>
                <a:tc>
                  <a:txBody>
                    <a:bodyPr/>
                    <a:lstStyle/>
                    <a:p>
                      <a:pPr algn="ctr"/>
                      <a:r>
                        <a:rPr lang="en-GB" sz="2800" dirty="0"/>
                        <a:t>4.06</a:t>
                      </a:r>
                    </a:p>
                  </a:txBody>
                  <a:tcPr anchor="ctr"/>
                </a:tc>
                <a:extLst>
                  <a:ext uri="{0D108BD9-81ED-4DB2-BD59-A6C34878D82A}">
                    <a16:rowId xmlns:a16="http://schemas.microsoft.com/office/drawing/2014/main" val="292958808"/>
                  </a:ext>
                </a:extLst>
              </a:tr>
              <a:tr h="494163">
                <a:tc>
                  <a:txBody>
                    <a:bodyPr/>
                    <a:lstStyle/>
                    <a:p>
                      <a:pPr algn="ctr"/>
                      <a:r>
                        <a:rPr lang="en-GB" sz="2800" dirty="0"/>
                        <a:t>80-89%</a:t>
                      </a:r>
                    </a:p>
                  </a:txBody>
                  <a:tcPr anchor="ctr"/>
                </a:tc>
                <a:tc>
                  <a:txBody>
                    <a:bodyPr/>
                    <a:lstStyle/>
                    <a:p>
                      <a:pPr algn="ctr"/>
                      <a:r>
                        <a:rPr lang="en-GB" sz="2800" dirty="0"/>
                        <a:t>3.41</a:t>
                      </a:r>
                    </a:p>
                  </a:txBody>
                  <a:tcPr anchor="ctr"/>
                </a:tc>
                <a:extLst>
                  <a:ext uri="{0D108BD9-81ED-4DB2-BD59-A6C34878D82A}">
                    <a16:rowId xmlns:a16="http://schemas.microsoft.com/office/drawing/2014/main" val="3883389850"/>
                  </a:ext>
                </a:extLst>
              </a:tr>
              <a:tr h="494163">
                <a:tc>
                  <a:txBody>
                    <a:bodyPr/>
                    <a:lstStyle/>
                    <a:p>
                      <a:pPr algn="ctr"/>
                      <a:r>
                        <a:rPr lang="en-GB" sz="2800" dirty="0"/>
                        <a:t>70-79% </a:t>
                      </a:r>
                    </a:p>
                  </a:txBody>
                  <a:tcPr anchor="ctr"/>
                </a:tc>
                <a:tc>
                  <a:txBody>
                    <a:bodyPr/>
                    <a:lstStyle/>
                    <a:p>
                      <a:pPr algn="ctr"/>
                      <a:r>
                        <a:rPr lang="en-GB" sz="2800" dirty="0"/>
                        <a:t>2.89</a:t>
                      </a:r>
                    </a:p>
                  </a:txBody>
                  <a:tcPr anchor="ctr"/>
                </a:tc>
                <a:extLst>
                  <a:ext uri="{0D108BD9-81ED-4DB2-BD59-A6C34878D82A}">
                    <a16:rowId xmlns:a16="http://schemas.microsoft.com/office/drawing/2014/main" val="4233243295"/>
                  </a:ext>
                </a:extLst>
              </a:tr>
            </a:tbl>
          </a:graphicData>
        </a:graphic>
      </p:graphicFrame>
    </p:spTree>
    <p:extLst>
      <p:ext uri="{BB962C8B-B14F-4D97-AF65-F5344CB8AC3E}">
        <p14:creationId xmlns:p14="http://schemas.microsoft.com/office/powerpoint/2010/main" val="13704541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12B80-4038-4BA0-9217-54CCFC633556}"/>
              </a:ext>
            </a:extLst>
          </p:cNvPr>
          <p:cNvSpPr>
            <a:spLocks noGrp="1"/>
          </p:cNvSpPr>
          <p:nvPr>
            <p:ph type="title"/>
          </p:nvPr>
        </p:nvSpPr>
        <p:spPr>
          <a:xfrm>
            <a:off x="906676" y="352574"/>
            <a:ext cx="11121571" cy="604913"/>
          </a:xfrm>
        </p:spPr>
        <p:txBody>
          <a:bodyPr/>
          <a:lstStyle/>
          <a:p>
            <a:r>
              <a:rPr lang="en-GB" dirty="0"/>
              <a:t>Support available during Year 11 </a:t>
            </a:r>
          </a:p>
        </p:txBody>
      </p:sp>
      <p:sp>
        <p:nvSpPr>
          <p:cNvPr id="3" name="Content Placeholder 2">
            <a:extLst>
              <a:ext uri="{FF2B5EF4-FFF2-40B4-BE49-F238E27FC236}">
                <a16:creationId xmlns:a16="http://schemas.microsoft.com/office/drawing/2014/main" id="{D0BC51FC-700C-4E99-BF51-8D46ECFA0DBB}"/>
              </a:ext>
            </a:extLst>
          </p:cNvPr>
          <p:cNvSpPr>
            <a:spLocks noGrp="1"/>
          </p:cNvSpPr>
          <p:nvPr>
            <p:ph idx="1"/>
          </p:nvPr>
        </p:nvSpPr>
        <p:spPr>
          <a:xfrm>
            <a:off x="701276" y="1075063"/>
            <a:ext cx="11623247" cy="4932419"/>
          </a:xfrm>
        </p:spPr>
        <p:txBody>
          <a:bodyPr vert="horz" lIns="91440" tIns="45720" rIns="91440" bIns="45720" rtlCol="0" anchor="t">
            <a:normAutofit fontScale="25000" lnSpcReduction="20000"/>
          </a:bodyPr>
          <a:lstStyle/>
          <a:p>
            <a:r>
              <a:rPr lang="en-GB" sz="7200" dirty="0">
                <a:latin typeface="Museo Sans 300"/>
              </a:rPr>
              <a:t>Progress Leader: Miss Barker </a:t>
            </a:r>
          </a:p>
          <a:p>
            <a:r>
              <a:rPr lang="en-GB" sz="7200" dirty="0">
                <a:latin typeface="Museo Sans 300"/>
              </a:rPr>
              <a:t>Assistant Progress Leader:  Mr Maybury</a:t>
            </a:r>
            <a:endParaRPr lang="en-GB" sz="7200" dirty="0"/>
          </a:p>
          <a:p>
            <a:r>
              <a:rPr lang="en-GB" sz="7200" dirty="0">
                <a:latin typeface="Museo Sans 300"/>
              </a:rPr>
              <a:t>SLT Link: Mrs Harrison </a:t>
            </a:r>
          </a:p>
          <a:p>
            <a:r>
              <a:rPr lang="en-GB" sz="7200" dirty="0">
                <a:latin typeface="Museo Sans 300"/>
              </a:rPr>
              <a:t>SLT Progress and exam support: Mrs Healey and Mrs Gallagher</a:t>
            </a:r>
          </a:p>
          <a:p>
            <a:r>
              <a:rPr lang="en-GB" sz="7200" dirty="0">
                <a:latin typeface="Museo Sans 300"/>
              </a:rPr>
              <a:t>Mentor support for well-being: Mrs Black</a:t>
            </a:r>
            <a:endParaRPr lang="en-GB" sz="7200" dirty="0"/>
          </a:p>
          <a:p>
            <a:r>
              <a:rPr lang="en-GB" sz="7200" dirty="0">
                <a:latin typeface="Museo Sans 300"/>
              </a:rPr>
              <a:t>SENDCO support: Mrs Webster </a:t>
            </a:r>
          </a:p>
          <a:p>
            <a:r>
              <a:rPr lang="en-GB" sz="7200" dirty="0"/>
              <a:t>Career guidance support: Jane Conlon </a:t>
            </a:r>
          </a:p>
          <a:p>
            <a:r>
              <a:rPr lang="en-GB" sz="7200" dirty="0">
                <a:latin typeface="Museo Sans 300"/>
              </a:rPr>
              <a:t>College applications information: Miss Griffiths </a:t>
            </a:r>
          </a:p>
          <a:p>
            <a:r>
              <a:rPr lang="en-GB" sz="7200" dirty="0"/>
              <a:t>Form tutor, every morning you can speak to your form tutor </a:t>
            </a:r>
          </a:p>
          <a:p>
            <a:r>
              <a:rPr lang="en-GB" sz="7200" dirty="0"/>
              <a:t>Parents/Carers </a:t>
            </a:r>
          </a:p>
          <a:p>
            <a:r>
              <a:rPr lang="en-GB" sz="7200" dirty="0"/>
              <a:t>The best support you can get is from your class teacher for each subject, you can always send your teacher a Synergy Message </a:t>
            </a:r>
          </a:p>
          <a:p>
            <a:r>
              <a:rPr lang="en-GB" sz="7200" dirty="0"/>
              <a:t>Subject leaders, if your class teacher isn’t available speak to the subject leader </a:t>
            </a:r>
          </a:p>
          <a:p>
            <a:r>
              <a:rPr lang="en-GB" sz="7200" dirty="0"/>
              <a:t>Peer support from your friends </a:t>
            </a:r>
          </a:p>
          <a:p>
            <a:r>
              <a:rPr lang="en-GB" sz="7200" dirty="0"/>
              <a:t>Exam Hub on the Website  </a:t>
            </a:r>
          </a:p>
          <a:p>
            <a:r>
              <a:rPr lang="en-GB" sz="7200" dirty="0"/>
              <a:t>School Counsellor</a:t>
            </a:r>
          </a:p>
          <a:p>
            <a:r>
              <a:rPr lang="en-GB" sz="7200" dirty="0"/>
              <a:t>Mental Health Support Team </a:t>
            </a:r>
          </a:p>
          <a:p>
            <a:pPr marL="0" indent="0">
              <a:buNone/>
            </a:pPr>
            <a:endParaRPr lang="en-GB" dirty="0"/>
          </a:p>
          <a:p>
            <a:endParaRPr lang="en-GB" dirty="0"/>
          </a:p>
          <a:p>
            <a:endParaRPr lang="en-GB" dirty="0"/>
          </a:p>
          <a:p>
            <a:pPr marL="0" indent="0">
              <a:buNone/>
            </a:pPr>
            <a:endParaRPr lang="en-GB" dirty="0"/>
          </a:p>
        </p:txBody>
      </p:sp>
      <p:pic>
        <p:nvPicPr>
          <p:cNvPr id="1028" name="Picture 4" descr="Virtual Help desk Support Online ✓ - DW ...">
            <a:extLst>
              <a:ext uri="{FF2B5EF4-FFF2-40B4-BE49-F238E27FC236}">
                <a16:creationId xmlns:a16="http://schemas.microsoft.com/office/drawing/2014/main" id="{7E0D0FE0-8646-453A-804F-CE4237EF0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5393" y="5344356"/>
            <a:ext cx="2111134" cy="15136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17557A7-9033-4A0A-8D4D-88D1F0F7AB5A}"/>
              </a:ext>
            </a:extLst>
          </p:cNvPr>
          <p:cNvPicPr>
            <a:picLocks noChangeAspect="1"/>
          </p:cNvPicPr>
          <p:nvPr/>
        </p:nvPicPr>
        <p:blipFill>
          <a:blip r:embed="rId4"/>
          <a:stretch>
            <a:fillRect/>
          </a:stretch>
        </p:blipFill>
        <p:spPr>
          <a:xfrm>
            <a:off x="4765565" y="5202630"/>
            <a:ext cx="2118348" cy="1609705"/>
          </a:xfrm>
          <a:prstGeom prst="rect">
            <a:avLst/>
          </a:prstGeom>
          <a:effectLst>
            <a:outerShdw blurRad="50800" dist="38100" dir="10800000" algn="r" rotWithShape="0">
              <a:prstClr val="black">
                <a:alpha val="40000"/>
              </a:prstClr>
            </a:outerShdw>
          </a:effectLst>
        </p:spPr>
      </p:pic>
      <p:pic>
        <p:nvPicPr>
          <p:cNvPr id="10" name="Picture 9">
            <a:extLst>
              <a:ext uri="{FF2B5EF4-FFF2-40B4-BE49-F238E27FC236}">
                <a16:creationId xmlns:a16="http://schemas.microsoft.com/office/drawing/2014/main" id="{1D90CCDF-BC00-46FC-B06A-A8190BA0CF83}"/>
              </a:ext>
            </a:extLst>
          </p:cNvPr>
          <p:cNvPicPr>
            <a:picLocks noChangeAspect="1"/>
          </p:cNvPicPr>
          <p:nvPr/>
        </p:nvPicPr>
        <p:blipFill>
          <a:blip r:embed="rId5"/>
          <a:stretch>
            <a:fillRect/>
          </a:stretch>
        </p:blipFill>
        <p:spPr>
          <a:xfrm>
            <a:off x="8090072" y="1149417"/>
            <a:ext cx="2882728" cy="2493996"/>
          </a:xfrm>
          <a:prstGeom prst="rect">
            <a:avLst/>
          </a:prstGeom>
          <a:ln>
            <a:solidFill>
              <a:schemeClr val="tx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3968865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653434" y="745332"/>
            <a:ext cx="8375796" cy="284192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430322">
              <a:lnSpc>
                <a:spcPct val="90000"/>
              </a:lnSpc>
              <a:defRPr/>
            </a:pPr>
            <a:r>
              <a:rPr lang="en-US" sz="4800" b="1" dirty="0">
                <a:latin typeface="Arial"/>
                <a:cs typeface="Arial"/>
              </a:rPr>
              <a:t>Exam Stress Workshop</a:t>
            </a:r>
            <a:br>
              <a:rPr lang="en-US" sz="4800" dirty="0">
                <a:latin typeface="Helvetica Neue UltraLight"/>
                <a:cs typeface="Helvetica Neue UltraLight"/>
              </a:rPr>
            </a:br>
            <a:r>
              <a:rPr lang="en-US" sz="4800" dirty="0">
                <a:latin typeface="Arial"/>
                <a:cs typeface="Arial"/>
              </a:rPr>
              <a:t>Mental Health Support Team</a:t>
            </a:r>
          </a:p>
        </p:txBody>
      </p:sp>
      <p:sp>
        <p:nvSpPr>
          <p:cNvPr id="8" name="Rectangle 3"/>
          <p:cNvSpPr txBox="1">
            <a:spLocks noChangeArrowheads="1"/>
          </p:cNvSpPr>
          <p:nvPr/>
        </p:nvSpPr>
        <p:spPr>
          <a:xfrm>
            <a:off x="1721089" y="3655390"/>
            <a:ext cx="7845252" cy="85816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430322">
              <a:spcBef>
                <a:spcPct val="0"/>
              </a:spcBef>
              <a:defRPr/>
            </a:pPr>
            <a:r>
              <a:rPr lang="en-US" sz="1800" b="1" dirty="0">
                <a:solidFill>
                  <a:schemeClr val="tx1"/>
                </a:solidFill>
                <a:latin typeface="Arial" pitchFamily="34" charset="0"/>
                <a:cs typeface="Arial" pitchFamily="34" charset="0"/>
                <a:sym typeface="Helvetica Neue" charset="0"/>
              </a:rPr>
              <a:t>Rebecca Ratcliffe	I Senior Mental Health Practitioner</a:t>
            </a:r>
          </a:p>
          <a:p>
            <a:pPr algn="l" defTabSz="430322">
              <a:spcBef>
                <a:spcPct val="0"/>
              </a:spcBef>
              <a:defRPr/>
            </a:pPr>
            <a:r>
              <a:rPr lang="en-US" sz="1800" b="1" dirty="0">
                <a:solidFill>
                  <a:schemeClr val="tx1"/>
                </a:solidFill>
                <a:latin typeface="Arial" pitchFamily="34" charset="0"/>
                <a:cs typeface="Arial" pitchFamily="34" charset="0"/>
                <a:sym typeface="Helvetica Neue" charset="0"/>
              </a:rPr>
              <a:t>Tracey Connolly 	|  Education Mental Health Practitioner</a:t>
            </a:r>
            <a:endParaRPr lang="en-US" sz="1800" b="1" dirty="0">
              <a:solidFill>
                <a:schemeClr val="tx1"/>
              </a:solidFill>
              <a:latin typeface="Arial" pitchFamily="34" charset="0"/>
              <a:cs typeface="Arial" pitchFamily="34" charset="0"/>
            </a:endParaRPr>
          </a:p>
        </p:txBody>
      </p:sp>
      <p:pic>
        <p:nvPicPr>
          <p:cNvPr id="5" name="Picture 4" descr="A black background with blue text&#10;&#10;Description automatically generated">
            <a:extLst>
              <a:ext uri="{FF2B5EF4-FFF2-40B4-BE49-F238E27FC236}">
                <a16:creationId xmlns:a16="http://schemas.microsoft.com/office/drawing/2014/main" id="{A009176E-110E-4D9F-BF4F-C041E00E9A66}"/>
              </a:ext>
            </a:extLst>
          </p:cNvPr>
          <p:cNvPicPr>
            <a:picLocks noChangeAspect="1"/>
          </p:cNvPicPr>
          <p:nvPr/>
        </p:nvPicPr>
        <p:blipFill>
          <a:blip r:embed="rId3"/>
          <a:stretch>
            <a:fillRect/>
          </a:stretch>
        </p:blipFill>
        <p:spPr>
          <a:xfrm>
            <a:off x="9432186" y="3202610"/>
            <a:ext cx="2077449" cy="1470614"/>
          </a:xfrm>
          <a:prstGeom prst="rect">
            <a:avLst/>
          </a:prstGeom>
        </p:spPr>
      </p:pic>
    </p:spTree>
    <p:extLst>
      <p:ext uri="{BB962C8B-B14F-4D97-AF65-F5344CB8AC3E}">
        <p14:creationId xmlns:p14="http://schemas.microsoft.com/office/powerpoint/2010/main" val="36455778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p:cNvSpPr>
          <p:nvPr/>
        </p:nvSpPr>
        <p:spPr bwMode="auto">
          <a:xfrm>
            <a:off x="1554984" y="1817284"/>
            <a:ext cx="8151813" cy="714375"/>
          </a:xfrm>
          <a:custGeom>
            <a:avLst/>
            <a:gdLst>
              <a:gd name="T0" fmla="*/ 4075907 w 21600"/>
              <a:gd name="T1" fmla="*/ 357188 h 21600"/>
              <a:gd name="T2" fmla="*/ 4075907 w 21600"/>
              <a:gd name="T3" fmla="*/ 357188 h 21600"/>
              <a:gd name="T4" fmla="*/ 4075907 w 21600"/>
              <a:gd name="T5" fmla="*/ 357188 h 21600"/>
              <a:gd name="T6" fmla="*/ 4075907 w 21600"/>
              <a:gd name="T7" fmla="*/ 3571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7419" tIns="37419" rIns="37419" bIns="37419" anchor="ctr"/>
          <a:lstStyle/>
          <a:p>
            <a:pPr defTabSz="430322">
              <a:defRPr/>
            </a:pPr>
            <a:endParaRPr lang="en-US" sz="4000" b="1" dirty="0">
              <a:solidFill>
                <a:prstClr val="black"/>
              </a:solidFill>
              <a:latin typeface="Helvetica Neue"/>
              <a:cs typeface="Helvetica Neue"/>
            </a:endParaRPr>
          </a:p>
        </p:txBody>
      </p:sp>
      <p:sp>
        <p:nvSpPr>
          <p:cNvPr id="3" name="TextBox 2">
            <a:extLst>
              <a:ext uri="{FF2B5EF4-FFF2-40B4-BE49-F238E27FC236}">
                <a16:creationId xmlns:a16="http://schemas.microsoft.com/office/drawing/2014/main" id="{E4BEAD3F-E948-7F0F-E70A-C1787DADF26E}"/>
              </a:ext>
            </a:extLst>
          </p:cNvPr>
          <p:cNvSpPr txBox="1"/>
          <p:nvPr/>
        </p:nvSpPr>
        <p:spPr>
          <a:xfrm>
            <a:off x="1521063" y="2246815"/>
            <a:ext cx="5152193" cy="4401205"/>
          </a:xfrm>
          <a:prstGeom prst="rect">
            <a:avLst/>
          </a:prstGeom>
          <a:noFill/>
        </p:spPr>
        <p:txBody>
          <a:bodyPr wrap="square" lIns="91440" tIns="45720" rIns="91440" bIns="45720" anchor="t">
            <a:spAutoFit/>
          </a:bodyPr>
          <a:lstStyle/>
          <a:p>
            <a:pPr defTabSz="457200">
              <a:defRPr/>
            </a:pPr>
            <a:r>
              <a:rPr lang="en-GB" sz="2000" dirty="0">
                <a:solidFill>
                  <a:prstClr val="black"/>
                </a:solidFill>
                <a:latin typeface="Arial"/>
                <a:cs typeface="Arial"/>
              </a:rPr>
              <a:t>Halton Mental Health Support Team (MHST) is an NHS service providing mental health support to primary schools and secondary schools in Halton.</a:t>
            </a:r>
          </a:p>
          <a:p>
            <a:pPr defTabSz="457200">
              <a:defRPr/>
            </a:pPr>
            <a:endParaRPr lang="en-GB" sz="2000" dirty="0">
              <a:solidFill>
                <a:prstClr val="black"/>
              </a:solidFill>
              <a:latin typeface="Arial"/>
              <a:cs typeface="Arial"/>
            </a:endParaRPr>
          </a:p>
          <a:p>
            <a:pPr defTabSz="457200">
              <a:defRPr/>
            </a:pPr>
            <a:r>
              <a:rPr lang="en-GB" sz="2000" dirty="0">
                <a:solidFill>
                  <a:prstClr val="black"/>
                </a:solidFill>
                <a:latin typeface="Arial"/>
                <a:cs typeface="Arial"/>
              </a:rPr>
              <a:t>We aim to help young people to learn strategies and new ways of taking care for their mental wellbeing. </a:t>
            </a:r>
          </a:p>
          <a:p>
            <a:pPr defTabSz="457200">
              <a:defRPr/>
            </a:pPr>
            <a:endParaRPr lang="en-GB" sz="2000" dirty="0">
              <a:solidFill>
                <a:prstClr val="black"/>
              </a:solidFill>
              <a:latin typeface="Arial"/>
              <a:cs typeface="Arial"/>
            </a:endParaRPr>
          </a:p>
          <a:p>
            <a:pPr defTabSz="457200">
              <a:defRPr/>
            </a:pPr>
            <a:r>
              <a:rPr lang="en-GB" sz="2000" dirty="0">
                <a:solidFill>
                  <a:prstClr val="black"/>
                </a:solidFill>
                <a:latin typeface="Arial"/>
                <a:cs typeface="Arial"/>
              </a:rPr>
              <a:t>We provide interventions to pupils struggling with anxiety, low mood or behavioural difficulties. </a:t>
            </a:r>
          </a:p>
          <a:p>
            <a:pPr defTabSz="457200">
              <a:defRPr/>
            </a:pPr>
            <a:endParaRPr lang="en-GB" sz="2000" i="1" dirty="0">
              <a:solidFill>
                <a:prstClr val="black"/>
              </a:solidFill>
              <a:latin typeface="Arial"/>
              <a:cs typeface="Arial"/>
            </a:endParaRPr>
          </a:p>
          <a:p>
            <a:pPr defTabSz="457200">
              <a:defRPr/>
            </a:pPr>
            <a:r>
              <a:rPr lang="en-GB" sz="2000" i="1" dirty="0">
                <a:solidFill>
                  <a:prstClr val="black"/>
                </a:solidFill>
                <a:latin typeface="Arial"/>
                <a:cs typeface="Arial"/>
              </a:rPr>
              <a:t>  ..and deliver talks like these!</a:t>
            </a:r>
          </a:p>
        </p:txBody>
      </p:sp>
      <p:sp>
        <p:nvSpPr>
          <p:cNvPr id="6" name="TextBox 5">
            <a:extLst>
              <a:ext uri="{FF2B5EF4-FFF2-40B4-BE49-F238E27FC236}">
                <a16:creationId xmlns:a16="http://schemas.microsoft.com/office/drawing/2014/main" id="{FDBD6A7B-A5E3-5A31-02AC-E56B93C5B514}"/>
              </a:ext>
            </a:extLst>
          </p:cNvPr>
          <p:cNvSpPr txBox="1"/>
          <p:nvPr/>
        </p:nvSpPr>
        <p:spPr>
          <a:xfrm>
            <a:off x="1800519" y="431469"/>
            <a:ext cx="4953784" cy="523220"/>
          </a:xfrm>
          <a:prstGeom prst="rect">
            <a:avLst/>
          </a:prstGeom>
          <a:noFill/>
        </p:spPr>
        <p:txBody>
          <a:bodyPr wrap="square" lIns="91440" tIns="45720" rIns="91440" bIns="45720" anchor="t">
            <a:spAutoFit/>
          </a:bodyPr>
          <a:lstStyle/>
          <a:p>
            <a:pPr defTabSz="457200">
              <a:defRPr/>
            </a:pPr>
            <a:r>
              <a:rPr lang="en-GB" sz="2800" b="1">
                <a:solidFill>
                  <a:srgbClr val="005EB8"/>
                </a:solidFill>
                <a:latin typeface="Arial"/>
                <a:cs typeface="Arial"/>
              </a:rPr>
              <a:t>Who are we?</a:t>
            </a:r>
            <a:endParaRPr lang="en-GB" sz="2800" b="1" dirty="0">
              <a:solidFill>
                <a:srgbClr val="005EB8"/>
              </a:solidFill>
              <a:latin typeface="Arial"/>
              <a:cs typeface="Arial"/>
            </a:endParaRPr>
          </a:p>
        </p:txBody>
      </p:sp>
      <p:pic>
        <p:nvPicPr>
          <p:cNvPr id="7" name="Picture 6" descr="A black background with blue text&#10;&#10;Description automatically generated">
            <a:extLst>
              <a:ext uri="{FF2B5EF4-FFF2-40B4-BE49-F238E27FC236}">
                <a16:creationId xmlns:a16="http://schemas.microsoft.com/office/drawing/2014/main" id="{C7C6F3DE-9CF9-C869-3A85-DC9AFFA94635}"/>
              </a:ext>
            </a:extLst>
          </p:cNvPr>
          <p:cNvPicPr>
            <a:picLocks noChangeAspect="1"/>
          </p:cNvPicPr>
          <p:nvPr/>
        </p:nvPicPr>
        <p:blipFill>
          <a:blip r:embed="rId2"/>
          <a:stretch>
            <a:fillRect/>
          </a:stretch>
        </p:blipFill>
        <p:spPr>
          <a:xfrm>
            <a:off x="9954749" y="1162480"/>
            <a:ext cx="2077449" cy="1470614"/>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A47E8AA9-6599-61E7-4427-8CF86DD4DBD1}"/>
              </a:ext>
            </a:extLst>
          </p:cNvPr>
          <p:cNvPicPr>
            <a:picLocks noChangeAspect="1"/>
          </p:cNvPicPr>
          <p:nvPr/>
        </p:nvPicPr>
        <p:blipFill>
          <a:blip r:embed="rId3"/>
          <a:stretch>
            <a:fillRect/>
          </a:stretch>
        </p:blipFill>
        <p:spPr>
          <a:xfrm>
            <a:off x="7315201" y="2925321"/>
            <a:ext cx="2883891" cy="2883891"/>
          </a:xfrm>
          <a:prstGeom prst="rect">
            <a:avLst/>
          </a:prstGeom>
        </p:spPr>
      </p:pic>
      <p:pic>
        <p:nvPicPr>
          <p:cNvPr id="2" name="Graphic 1" descr="Group brainstorm with solid fill">
            <a:extLst>
              <a:ext uri="{FF2B5EF4-FFF2-40B4-BE49-F238E27FC236}">
                <a16:creationId xmlns:a16="http://schemas.microsoft.com/office/drawing/2014/main" id="{A99C8642-E3FB-6E50-5100-3D3B3A0EDE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15842" y="857884"/>
            <a:ext cx="1388930" cy="1388930"/>
          </a:xfrm>
          <a:prstGeom prst="rect">
            <a:avLst/>
          </a:prstGeom>
        </p:spPr>
      </p:pic>
      <p:grpSp>
        <p:nvGrpSpPr>
          <p:cNvPr id="8" name="Group 7">
            <a:extLst>
              <a:ext uri="{FF2B5EF4-FFF2-40B4-BE49-F238E27FC236}">
                <a16:creationId xmlns:a16="http://schemas.microsoft.com/office/drawing/2014/main" id="{DA5F7DB7-07E3-8171-F46F-A13465BE404F}"/>
              </a:ext>
            </a:extLst>
          </p:cNvPr>
          <p:cNvGrpSpPr/>
          <p:nvPr/>
        </p:nvGrpSpPr>
        <p:grpSpPr>
          <a:xfrm>
            <a:off x="8149228" y="851176"/>
            <a:ext cx="1236524" cy="1680482"/>
            <a:chOff x="5467418" y="1070479"/>
            <a:chExt cx="1574731" cy="1784652"/>
          </a:xfrm>
        </p:grpSpPr>
        <p:pic>
          <p:nvPicPr>
            <p:cNvPr id="9" name="Graphic 8" descr="Teacher with solid fill">
              <a:extLst>
                <a:ext uri="{FF2B5EF4-FFF2-40B4-BE49-F238E27FC236}">
                  <a16:creationId xmlns:a16="http://schemas.microsoft.com/office/drawing/2014/main" id="{46179B2C-12FB-A2F9-071D-881AD8E436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67418" y="1070479"/>
              <a:ext cx="1189768" cy="1189768"/>
            </a:xfrm>
            <a:prstGeom prst="rect">
              <a:avLst/>
            </a:prstGeom>
          </p:spPr>
        </p:pic>
        <p:pic>
          <p:nvPicPr>
            <p:cNvPr id="10" name="Graphic 9" descr="Users with solid fill">
              <a:extLst>
                <a:ext uri="{FF2B5EF4-FFF2-40B4-BE49-F238E27FC236}">
                  <a16:creationId xmlns:a16="http://schemas.microsoft.com/office/drawing/2014/main" id="{8A62F873-3C73-9B15-9A00-B0586EF8BA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52381" y="1665363"/>
              <a:ext cx="1189768" cy="1189768"/>
            </a:xfrm>
            <a:prstGeom prst="rect">
              <a:avLst/>
            </a:prstGeom>
          </p:spPr>
        </p:pic>
      </p:grpSp>
      <p:grpSp>
        <p:nvGrpSpPr>
          <p:cNvPr id="11" name="Group 10">
            <a:extLst>
              <a:ext uri="{FF2B5EF4-FFF2-40B4-BE49-F238E27FC236}">
                <a16:creationId xmlns:a16="http://schemas.microsoft.com/office/drawing/2014/main" id="{84DF4792-6FE0-AEE4-C6B6-EE2DC22566C6}"/>
              </a:ext>
            </a:extLst>
          </p:cNvPr>
          <p:cNvGrpSpPr/>
          <p:nvPr/>
        </p:nvGrpSpPr>
        <p:grpSpPr>
          <a:xfrm>
            <a:off x="2362200" y="1162480"/>
            <a:ext cx="1432416" cy="863316"/>
            <a:chOff x="489175" y="1288727"/>
            <a:chExt cx="1824202" cy="916831"/>
          </a:xfrm>
        </p:grpSpPr>
        <p:pic>
          <p:nvPicPr>
            <p:cNvPr id="12" name="Graphic 11" descr="Female Profile outline">
              <a:extLst>
                <a:ext uri="{FF2B5EF4-FFF2-40B4-BE49-F238E27FC236}">
                  <a16:creationId xmlns:a16="http://schemas.microsoft.com/office/drawing/2014/main" id="{A0B3C6BC-8045-2711-02FD-7CDD7CB91C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9175" y="1288727"/>
              <a:ext cx="914400" cy="914400"/>
            </a:xfrm>
            <a:prstGeom prst="rect">
              <a:avLst/>
            </a:prstGeom>
          </p:spPr>
        </p:pic>
        <p:pic>
          <p:nvPicPr>
            <p:cNvPr id="13" name="Graphic 12" descr="Male profile with solid fill">
              <a:extLst>
                <a:ext uri="{FF2B5EF4-FFF2-40B4-BE49-F238E27FC236}">
                  <a16:creationId xmlns:a16="http://schemas.microsoft.com/office/drawing/2014/main" id="{60734848-DFDB-FCE6-8000-71B9A80727D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98977" y="1291158"/>
              <a:ext cx="914400" cy="914400"/>
            </a:xfrm>
            <a:prstGeom prst="rect">
              <a:avLst/>
            </a:prstGeom>
          </p:spPr>
        </p:pic>
        <p:sp>
          <p:nvSpPr>
            <p:cNvPr id="14" name="TextBox 13">
              <a:extLst>
                <a:ext uri="{FF2B5EF4-FFF2-40B4-BE49-F238E27FC236}">
                  <a16:creationId xmlns:a16="http://schemas.microsoft.com/office/drawing/2014/main" id="{5488D4DD-9C4D-34EB-BC8C-8771C587D5CA}"/>
                </a:ext>
              </a:extLst>
            </p:cNvPr>
            <p:cNvSpPr txBox="1"/>
            <p:nvPr/>
          </p:nvSpPr>
          <p:spPr>
            <a:xfrm>
              <a:off x="1241599" y="1378327"/>
              <a:ext cx="314755" cy="686396"/>
            </a:xfrm>
            <a:prstGeom prst="rect">
              <a:avLst/>
            </a:prstGeom>
            <a:noFill/>
          </p:spPr>
          <p:txBody>
            <a:bodyPr wrap="square" rtlCol="0">
              <a:spAutoFit/>
            </a:bodyPr>
            <a:lstStyle/>
            <a:p>
              <a:r>
                <a:rPr lang="en-GB" sz="3600" dirty="0">
                  <a:solidFill>
                    <a:schemeClr val="accent1"/>
                  </a:solidFill>
                </a:rPr>
                <a:t>:</a:t>
              </a:r>
            </a:p>
          </p:txBody>
        </p:sp>
      </p:grpSp>
    </p:spTree>
    <p:extLst>
      <p:ext uri="{BB962C8B-B14F-4D97-AF65-F5344CB8AC3E}">
        <p14:creationId xmlns:p14="http://schemas.microsoft.com/office/powerpoint/2010/main" val="32285684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p:cNvSpPr>
          <p:nvPr/>
        </p:nvSpPr>
        <p:spPr bwMode="auto">
          <a:xfrm>
            <a:off x="1554984" y="1817284"/>
            <a:ext cx="8151813" cy="714375"/>
          </a:xfrm>
          <a:custGeom>
            <a:avLst/>
            <a:gdLst>
              <a:gd name="T0" fmla="*/ 4075907 w 21600"/>
              <a:gd name="T1" fmla="*/ 357188 h 21600"/>
              <a:gd name="T2" fmla="*/ 4075907 w 21600"/>
              <a:gd name="T3" fmla="*/ 357188 h 21600"/>
              <a:gd name="T4" fmla="*/ 4075907 w 21600"/>
              <a:gd name="T5" fmla="*/ 357188 h 21600"/>
              <a:gd name="T6" fmla="*/ 4075907 w 21600"/>
              <a:gd name="T7" fmla="*/ 3571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7419" tIns="37419" rIns="37419" bIns="37419" anchor="ctr"/>
          <a:lstStyle/>
          <a:p>
            <a:pPr defTabSz="430322">
              <a:defRPr/>
            </a:pPr>
            <a:endParaRPr lang="en-US" sz="4000" b="1" dirty="0">
              <a:solidFill>
                <a:prstClr val="black"/>
              </a:solidFill>
              <a:latin typeface="Helvetica Neue"/>
              <a:cs typeface="Helvetica Neue"/>
            </a:endParaRPr>
          </a:p>
        </p:txBody>
      </p:sp>
      <p:sp>
        <p:nvSpPr>
          <p:cNvPr id="3" name="TextBox 2">
            <a:extLst>
              <a:ext uri="{FF2B5EF4-FFF2-40B4-BE49-F238E27FC236}">
                <a16:creationId xmlns:a16="http://schemas.microsoft.com/office/drawing/2014/main" id="{E4BEAD3F-E948-7F0F-E70A-C1787DADF26E}"/>
              </a:ext>
            </a:extLst>
          </p:cNvPr>
          <p:cNvSpPr txBox="1"/>
          <p:nvPr/>
        </p:nvSpPr>
        <p:spPr>
          <a:xfrm>
            <a:off x="1493017" y="1393779"/>
            <a:ext cx="9144000" cy="1384995"/>
          </a:xfrm>
          <a:prstGeom prst="rect">
            <a:avLst/>
          </a:prstGeom>
          <a:noFill/>
        </p:spPr>
        <p:txBody>
          <a:bodyPr wrap="square" lIns="91440" tIns="45720" rIns="91440" bIns="45720" anchor="t">
            <a:spAutoFit/>
          </a:bodyPr>
          <a:lstStyle/>
          <a:p>
            <a:pPr defTabSz="457200">
              <a:defRPr/>
            </a:pPr>
            <a:r>
              <a:rPr lang="en-GB" sz="2800" dirty="0">
                <a:solidFill>
                  <a:prstClr val="black"/>
                </a:solidFill>
                <a:latin typeface="Arial"/>
                <a:cs typeface="Arial"/>
              </a:rPr>
              <a:t>especially when taking assessments, mocks and exams!</a:t>
            </a:r>
          </a:p>
          <a:p>
            <a:pPr defTabSz="457200">
              <a:defRPr/>
            </a:pPr>
            <a:endParaRPr lang="en-GB" sz="2800" dirty="0">
              <a:solidFill>
                <a:prstClr val="black"/>
              </a:solidFill>
              <a:latin typeface="Arial"/>
              <a:cs typeface="Arial"/>
            </a:endParaRPr>
          </a:p>
          <a:p>
            <a:pPr defTabSz="457200">
              <a:defRPr/>
            </a:pPr>
            <a:r>
              <a:rPr lang="en-GB" sz="2800" dirty="0">
                <a:solidFill>
                  <a:prstClr val="black"/>
                </a:solidFill>
                <a:latin typeface="Arial"/>
                <a:cs typeface="Arial"/>
              </a:rPr>
              <a:t>Stress can make young people feel:</a:t>
            </a:r>
          </a:p>
        </p:txBody>
      </p:sp>
      <p:sp>
        <p:nvSpPr>
          <p:cNvPr id="6" name="TextBox 5">
            <a:extLst>
              <a:ext uri="{FF2B5EF4-FFF2-40B4-BE49-F238E27FC236}">
                <a16:creationId xmlns:a16="http://schemas.microsoft.com/office/drawing/2014/main" id="{FDBD6A7B-A5E3-5A31-02AC-E56B93C5B514}"/>
              </a:ext>
            </a:extLst>
          </p:cNvPr>
          <p:cNvSpPr txBox="1"/>
          <p:nvPr/>
        </p:nvSpPr>
        <p:spPr>
          <a:xfrm>
            <a:off x="1467617" y="371385"/>
            <a:ext cx="4953784" cy="523220"/>
          </a:xfrm>
          <a:prstGeom prst="rect">
            <a:avLst/>
          </a:prstGeom>
          <a:noFill/>
        </p:spPr>
        <p:txBody>
          <a:bodyPr wrap="square" lIns="91440" tIns="45720" rIns="91440" bIns="45720" anchor="t">
            <a:spAutoFit/>
          </a:bodyPr>
          <a:lstStyle/>
          <a:p>
            <a:pPr defTabSz="457200">
              <a:defRPr/>
            </a:pPr>
            <a:r>
              <a:rPr lang="en-GB" sz="2800" b="1" dirty="0">
                <a:solidFill>
                  <a:srgbClr val="005EB8"/>
                </a:solidFill>
                <a:latin typeface="Arial"/>
                <a:cs typeface="Arial"/>
              </a:rPr>
              <a:t>Stress is normal</a:t>
            </a:r>
          </a:p>
        </p:txBody>
      </p:sp>
      <p:pic>
        <p:nvPicPr>
          <p:cNvPr id="7" name="Picture 6" descr="A black background with blue text&#10;&#10;Description automatically generated">
            <a:extLst>
              <a:ext uri="{FF2B5EF4-FFF2-40B4-BE49-F238E27FC236}">
                <a16:creationId xmlns:a16="http://schemas.microsoft.com/office/drawing/2014/main" id="{C7C6F3DE-9CF9-C869-3A85-DC9AFFA94635}"/>
              </a:ext>
            </a:extLst>
          </p:cNvPr>
          <p:cNvPicPr>
            <a:picLocks noChangeAspect="1"/>
          </p:cNvPicPr>
          <p:nvPr/>
        </p:nvPicPr>
        <p:blipFill>
          <a:blip r:embed="rId3"/>
          <a:stretch>
            <a:fillRect/>
          </a:stretch>
        </p:blipFill>
        <p:spPr>
          <a:xfrm>
            <a:off x="9768764" y="1958386"/>
            <a:ext cx="2077449" cy="1470614"/>
          </a:xfrm>
          <a:prstGeom prst="rect">
            <a:avLst/>
          </a:prstGeom>
        </p:spPr>
      </p:pic>
      <p:sp>
        <p:nvSpPr>
          <p:cNvPr id="16" name="Rectangle 1">
            <a:extLst>
              <a:ext uri="{FF2B5EF4-FFF2-40B4-BE49-F238E27FC236}">
                <a16:creationId xmlns:a16="http://schemas.microsoft.com/office/drawing/2014/main" id="{9AEBE3BD-B6C7-9900-82FA-31A186A8C89A}"/>
              </a:ext>
            </a:extLst>
          </p:cNvPr>
          <p:cNvSpPr>
            <a:spLocks noChangeArrowheads="1"/>
          </p:cNvSpPr>
          <p:nvPr/>
        </p:nvSpPr>
        <p:spPr bwMode="auto">
          <a:xfrm>
            <a:off x="1143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8" name="Picture 17">
            <a:extLst>
              <a:ext uri="{FF2B5EF4-FFF2-40B4-BE49-F238E27FC236}">
                <a16:creationId xmlns:a16="http://schemas.microsoft.com/office/drawing/2014/main" id="{A70B7F01-A8FC-23AC-1BC1-B6056243E010}"/>
              </a:ext>
            </a:extLst>
          </p:cNvPr>
          <p:cNvPicPr>
            <a:picLocks noChangeAspect="1"/>
          </p:cNvPicPr>
          <p:nvPr/>
        </p:nvPicPr>
        <p:blipFill>
          <a:blip r:embed="rId4"/>
          <a:stretch>
            <a:fillRect/>
          </a:stretch>
        </p:blipFill>
        <p:spPr>
          <a:xfrm>
            <a:off x="1800520" y="2955163"/>
            <a:ext cx="1035817" cy="1413518"/>
          </a:xfrm>
          <a:prstGeom prst="rect">
            <a:avLst/>
          </a:prstGeom>
        </p:spPr>
      </p:pic>
      <p:pic>
        <p:nvPicPr>
          <p:cNvPr id="19" name="Drawing 2">
            <a:extLst>
              <a:ext uri="{FF2B5EF4-FFF2-40B4-BE49-F238E27FC236}">
                <a16:creationId xmlns:a16="http://schemas.microsoft.com/office/drawing/2014/main" id="{AD606BD5-7AFE-6561-27B5-3E6701DE913F}"/>
              </a:ext>
            </a:extLst>
          </p:cNvPr>
          <p:cNvPicPr/>
          <p:nvPr/>
        </p:nvPicPr>
        <p:blipFill>
          <a:blip r:embed="rId5"/>
          <a:stretch>
            <a:fillRect/>
          </a:stretch>
        </p:blipFill>
        <p:spPr>
          <a:xfrm>
            <a:off x="3618269" y="2923308"/>
            <a:ext cx="1458595" cy="1501775"/>
          </a:xfrm>
          <a:prstGeom prst="rect">
            <a:avLst/>
          </a:prstGeom>
        </p:spPr>
      </p:pic>
      <p:pic>
        <p:nvPicPr>
          <p:cNvPr id="21" name="Picture 20">
            <a:extLst>
              <a:ext uri="{FF2B5EF4-FFF2-40B4-BE49-F238E27FC236}">
                <a16:creationId xmlns:a16="http://schemas.microsoft.com/office/drawing/2014/main" id="{208024FC-B1A8-4C18-FF85-7437B96AD130}"/>
              </a:ext>
            </a:extLst>
          </p:cNvPr>
          <p:cNvPicPr>
            <a:picLocks noChangeAspect="1"/>
          </p:cNvPicPr>
          <p:nvPr/>
        </p:nvPicPr>
        <p:blipFill>
          <a:blip r:embed="rId6"/>
          <a:srcRect l="18461" t="46097" r="68462" b="19089"/>
          <a:stretch/>
        </p:blipFill>
        <p:spPr>
          <a:xfrm>
            <a:off x="6096001" y="2872889"/>
            <a:ext cx="1782993" cy="1335045"/>
          </a:xfrm>
          <a:prstGeom prst="rect">
            <a:avLst/>
          </a:prstGeom>
        </p:spPr>
      </p:pic>
      <p:pic>
        <p:nvPicPr>
          <p:cNvPr id="22" name="Drawing 5">
            <a:extLst>
              <a:ext uri="{FF2B5EF4-FFF2-40B4-BE49-F238E27FC236}">
                <a16:creationId xmlns:a16="http://schemas.microsoft.com/office/drawing/2014/main" id="{B8C296BB-987F-6AC0-8FC6-2B48C0DEAA09}"/>
              </a:ext>
            </a:extLst>
          </p:cNvPr>
          <p:cNvPicPr/>
          <p:nvPr/>
        </p:nvPicPr>
        <p:blipFill>
          <a:blip r:embed="rId7"/>
          <a:stretch>
            <a:fillRect/>
          </a:stretch>
        </p:blipFill>
        <p:spPr>
          <a:xfrm>
            <a:off x="8382000" y="4800587"/>
            <a:ext cx="1981200" cy="1384995"/>
          </a:xfrm>
          <a:prstGeom prst="rect">
            <a:avLst/>
          </a:prstGeom>
        </p:spPr>
      </p:pic>
      <p:pic>
        <p:nvPicPr>
          <p:cNvPr id="23" name="Drawing 7">
            <a:extLst>
              <a:ext uri="{FF2B5EF4-FFF2-40B4-BE49-F238E27FC236}">
                <a16:creationId xmlns:a16="http://schemas.microsoft.com/office/drawing/2014/main" id="{E57576F4-5B4A-98D4-BB70-2D6DBD429A1C}"/>
              </a:ext>
            </a:extLst>
          </p:cNvPr>
          <p:cNvPicPr/>
          <p:nvPr/>
        </p:nvPicPr>
        <p:blipFill>
          <a:blip r:embed="rId8"/>
          <a:stretch>
            <a:fillRect/>
          </a:stretch>
        </p:blipFill>
        <p:spPr>
          <a:xfrm>
            <a:off x="9021522" y="2872888"/>
            <a:ext cx="981075" cy="1417320"/>
          </a:xfrm>
          <a:prstGeom prst="rect">
            <a:avLst/>
          </a:prstGeom>
        </p:spPr>
      </p:pic>
      <p:pic>
        <p:nvPicPr>
          <p:cNvPr id="24" name="Drawing 8">
            <a:extLst>
              <a:ext uri="{FF2B5EF4-FFF2-40B4-BE49-F238E27FC236}">
                <a16:creationId xmlns:a16="http://schemas.microsoft.com/office/drawing/2014/main" id="{940E8542-6B95-7356-E73B-4D9E36D19120}"/>
              </a:ext>
            </a:extLst>
          </p:cNvPr>
          <p:cNvPicPr/>
          <p:nvPr/>
        </p:nvPicPr>
        <p:blipFill>
          <a:blip r:embed="rId9"/>
          <a:stretch>
            <a:fillRect/>
          </a:stretch>
        </p:blipFill>
        <p:spPr>
          <a:xfrm>
            <a:off x="1567683" y="5188903"/>
            <a:ext cx="1524000" cy="664845"/>
          </a:xfrm>
          <a:prstGeom prst="rect">
            <a:avLst/>
          </a:prstGeom>
        </p:spPr>
      </p:pic>
      <p:pic>
        <p:nvPicPr>
          <p:cNvPr id="25" name="Drawing 10">
            <a:extLst>
              <a:ext uri="{FF2B5EF4-FFF2-40B4-BE49-F238E27FC236}">
                <a16:creationId xmlns:a16="http://schemas.microsoft.com/office/drawing/2014/main" id="{510121EC-A219-8748-3F88-4058DE035ED0}"/>
              </a:ext>
            </a:extLst>
          </p:cNvPr>
          <p:cNvPicPr/>
          <p:nvPr/>
        </p:nvPicPr>
        <p:blipFill>
          <a:blip r:embed="rId10"/>
          <a:stretch>
            <a:fillRect/>
          </a:stretch>
        </p:blipFill>
        <p:spPr>
          <a:xfrm>
            <a:off x="3733801" y="4704761"/>
            <a:ext cx="1724025" cy="1518920"/>
          </a:xfrm>
          <a:prstGeom prst="rect">
            <a:avLst/>
          </a:prstGeom>
        </p:spPr>
      </p:pic>
      <p:pic>
        <p:nvPicPr>
          <p:cNvPr id="27" name="Drawing 11">
            <a:extLst>
              <a:ext uri="{FF2B5EF4-FFF2-40B4-BE49-F238E27FC236}">
                <a16:creationId xmlns:a16="http://schemas.microsoft.com/office/drawing/2014/main" id="{8A17957A-8663-C6C6-5FE4-251434665786}"/>
              </a:ext>
            </a:extLst>
          </p:cNvPr>
          <p:cNvPicPr/>
          <p:nvPr/>
        </p:nvPicPr>
        <p:blipFill>
          <a:blip r:embed="rId11"/>
          <a:stretch>
            <a:fillRect/>
          </a:stretch>
        </p:blipFill>
        <p:spPr>
          <a:xfrm>
            <a:off x="6144356" y="4508309"/>
            <a:ext cx="1613766" cy="1798599"/>
          </a:xfrm>
          <a:prstGeom prst="rect">
            <a:avLst/>
          </a:prstGeom>
        </p:spPr>
      </p:pic>
    </p:spTree>
    <p:extLst>
      <p:ext uri="{BB962C8B-B14F-4D97-AF65-F5344CB8AC3E}">
        <p14:creationId xmlns:p14="http://schemas.microsoft.com/office/powerpoint/2010/main" val="39116507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p:cNvSpPr>
          <p:nvPr/>
        </p:nvSpPr>
        <p:spPr bwMode="auto">
          <a:xfrm>
            <a:off x="1600201" y="1759888"/>
            <a:ext cx="8151813" cy="714375"/>
          </a:xfrm>
          <a:custGeom>
            <a:avLst/>
            <a:gdLst>
              <a:gd name="T0" fmla="*/ 4075907 w 21600"/>
              <a:gd name="T1" fmla="*/ 357188 h 21600"/>
              <a:gd name="T2" fmla="*/ 4075907 w 21600"/>
              <a:gd name="T3" fmla="*/ 357188 h 21600"/>
              <a:gd name="T4" fmla="*/ 4075907 w 21600"/>
              <a:gd name="T5" fmla="*/ 357188 h 21600"/>
              <a:gd name="T6" fmla="*/ 4075907 w 21600"/>
              <a:gd name="T7" fmla="*/ 3571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7419" tIns="37419" rIns="37419" bIns="37419" anchor="ctr"/>
          <a:lstStyle/>
          <a:p>
            <a:pPr defTabSz="430322">
              <a:defRPr/>
            </a:pPr>
            <a:endParaRPr lang="en-US" sz="20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DBD6A7B-A5E3-5A31-02AC-E56B93C5B514}"/>
              </a:ext>
            </a:extLst>
          </p:cNvPr>
          <p:cNvSpPr txBox="1"/>
          <p:nvPr/>
        </p:nvSpPr>
        <p:spPr>
          <a:xfrm>
            <a:off x="1800519" y="431469"/>
            <a:ext cx="5438481" cy="523220"/>
          </a:xfrm>
          <a:prstGeom prst="rect">
            <a:avLst/>
          </a:prstGeom>
          <a:noFill/>
        </p:spPr>
        <p:txBody>
          <a:bodyPr wrap="square" lIns="91440" tIns="45720" rIns="91440" bIns="45720" anchor="t">
            <a:spAutoFit/>
          </a:bodyPr>
          <a:lstStyle/>
          <a:p>
            <a:pPr defTabSz="457200">
              <a:defRPr/>
            </a:pPr>
            <a:r>
              <a:rPr lang="en-GB" sz="2800" b="1" dirty="0">
                <a:solidFill>
                  <a:srgbClr val="005EB8"/>
                </a:solidFill>
                <a:latin typeface="Arial"/>
                <a:cs typeface="Arial"/>
              </a:rPr>
              <a:t>The Stress Performance Curve</a:t>
            </a:r>
          </a:p>
        </p:txBody>
      </p:sp>
      <p:pic>
        <p:nvPicPr>
          <p:cNvPr id="7" name="Picture 6" descr="A black background with blue text&#10;&#10;Description automatically generated">
            <a:extLst>
              <a:ext uri="{FF2B5EF4-FFF2-40B4-BE49-F238E27FC236}">
                <a16:creationId xmlns:a16="http://schemas.microsoft.com/office/drawing/2014/main" id="{C7C6F3DE-9CF9-C869-3A85-DC9AFFA94635}"/>
              </a:ext>
            </a:extLst>
          </p:cNvPr>
          <p:cNvPicPr>
            <a:picLocks noChangeAspect="1"/>
          </p:cNvPicPr>
          <p:nvPr/>
        </p:nvPicPr>
        <p:blipFill>
          <a:blip r:embed="rId3"/>
          <a:stretch>
            <a:fillRect/>
          </a:stretch>
        </p:blipFill>
        <p:spPr>
          <a:xfrm>
            <a:off x="9290654" y="1173490"/>
            <a:ext cx="2077449" cy="1470614"/>
          </a:xfrm>
          <a:prstGeom prst="rect">
            <a:avLst/>
          </a:prstGeom>
        </p:spPr>
      </p:pic>
      <p:pic>
        <p:nvPicPr>
          <p:cNvPr id="2" name="Picture 1">
            <a:extLst>
              <a:ext uri="{FF2B5EF4-FFF2-40B4-BE49-F238E27FC236}">
                <a16:creationId xmlns:a16="http://schemas.microsoft.com/office/drawing/2014/main" id="{3C737B6F-B394-7C0B-77C1-BD5DF1DF5366}"/>
              </a:ext>
            </a:extLst>
          </p:cNvPr>
          <p:cNvPicPr>
            <a:picLocks noChangeAspect="1"/>
          </p:cNvPicPr>
          <p:nvPr/>
        </p:nvPicPr>
        <p:blipFill>
          <a:blip r:embed="rId4"/>
          <a:stretch>
            <a:fillRect/>
          </a:stretch>
        </p:blipFill>
        <p:spPr>
          <a:xfrm>
            <a:off x="1888884" y="1676401"/>
            <a:ext cx="8151812" cy="4574645"/>
          </a:xfrm>
          <a:prstGeom prst="rect">
            <a:avLst/>
          </a:prstGeom>
        </p:spPr>
      </p:pic>
    </p:spTree>
    <p:extLst>
      <p:ext uri="{BB962C8B-B14F-4D97-AF65-F5344CB8AC3E}">
        <p14:creationId xmlns:p14="http://schemas.microsoft.com/office/powerpoint/2010/main" val="2838793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644EFB4-9FA4-F4D1-370B-05F1489DC987}"/>
              </a:ext>
            </a:extLst>
          </p:cNvPr>
          <p:cNvPicPr>
            <a:picLocks noChangeAspect="1"/>
          </p:cNvPicPr>
          <p:nvPr/>
        </p:nvPicPr>
        <p:blipFill>
          <a:blip r:embed="rId3"/>
          <a:srcRect l="16139" t="67257" r="70497" b="22335"/>
          <a:stretch/>
        </p:blipFill>
        <p:spPr>
          <a:xfrm>
            <a:off x="8493063" y="3771219"/>
            <a:ext cx="1220204" cy="1143000"/>
          </a:xfrm>
          <a:prstGeom prst="rect">
            <a:avLst/>
          </a:prstGeom>
        </p:spPr>
      </p:pic>
      <p:pic>
        <p:nvPicPr>
          <p:cNvPr id="12" name="Picture 11">
            <a:extLst>
              <a:ext uri="{FF2B5EF4-FFF2-40B4-BE49-F238E27FC236}">
                <a16:creationId xmlns:a16="http://schemas.microsoft.com/office/drawing/2014/main" id="{8C0B38B2-37EC-76D6-D09F-E01CAD3CC518}"/>
              </a:ext>
            </a:extLst>
          </p:cNvPr>
          <p:cNvPicPr>
            <a:picLocks noChangeAspect="1"/>
          </p:cNvPicPr>
          <p:nvPr/>
        </p:nvPicPr>
        <p:blipFill>
          <a:blip r:embed="rId4"/>
          <a:srcRect l="65515" t="16971" r="31277" b="72641"/>
          <a:stretch/>
        </p:blipFill>
        <p:spPr>
          <a:xfrm>
            <a:off x="2209800" y="3771219"/>
            <a:ext cx="1296578" cy="1259360"/>
          </a:xfrm>
          <a:prstGeom prst="rect">
            <a:avLst/>
          </a:prstGeom>
        </p:spPr>
      </p:pic>
      <p:pic>
        <p:nvPicPr>
          <p:cNvPr id="13" name="Picture 12">
            <a:extLst>
              <a:ext uri="{FF2B5EF4-FFF2-40B4-BE49-F238E27FC236}">
                <a16:creationId xmlns:a16="http://schemas.microsoft.com/office/drawing/2014/main" id="{8FD943BA-EA61-D639-4A79-314A05B182A2}"/>
              </a:ext>
            </a:extLst>
          </p:cNvPr>
          <p:cNvPicPr>
            <a:picLocks noChangeAspect="1"/>
          </p:cNvPicPr>
          <p:nvPr/>
        </p:nvPicPr>
        <p:blipFill>
          <a:blip r:embed="rId3"/>
          <a:srcRect l="42650" t="67359" r="43986" b="22235"/>
          <a:stretch/>
        </p:blipFill>
        <p:spPr>
          <a:xfrm>
            <a:off x="5485898" y="3779555"/>
            <a:ext cx="1220204" cy="1143000"/>
          </a:xfrm>
          <a:prstGeom prst="rect">
            <a:avLst/>
          </a:prstGeom>
        </p:spPr>
      </p:pic>
      <p:sp>
        <p:nvSpPr>
          <p:cNvPr id="4" name="AutoShape 2"/>
          <p:cNvSpPr>
            <a:spLocks/>
          </p:cNvSpPr>
          <p:nvPr/>
        </p:nvSpPr>
        <p:spPr bwMode="auto">
          <a:xfrm>
            <a:off x="1600201" y="1759888"/>
            <a:ext cx="8151813" cy="714375"/>
          </a:xfrm>
          <a:custGeom>
            <a:avLst/>
            <a:gdLst>
              <a:gd name="T0" fmla="*/ 4075907 w 21600"/>
              <a:gd name="T1" fmla="*/ 357188 h 21600"/>
              <a:gd name="T2" fmla="*/ 4075907 w 21600"/>
              <a:gd name="T3" fmla="*/ 357188 h 21600"/>
              <a:gd name="T4" fmla="*/ 4075907 w 21600"/>
              <a:gd name="T5" fmla="*/ 357188 h 21600"/>
              <a:gd name="T6" fmla="*/ 4075907 w 21600"/>
              <a:gd name="T7" fmla="*/ 3571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7419" tIns="37419" rIns="37419" bIns="37419" anchor="ctr"/>
          <a:lstStyle/>
          <a:p>
            <a:pPr defTabSz="430322">
              <a:defRPr/>
            </a:pPr>
            <a:endParaRPr lang="en-US" sz="20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DBD6A7B-A5E3-5A31-02AC-E56B93C5B514}"/>
              </a:ext>
            </a:extLst>
          </p:cNvPr>
          <p:cNvSpPr txBox="1"/>
          <p:nvPr/>
        </p:nvSpPr>
        <p:spPr>
          <a:xfrm>
            <a:off x="1800519" y="431469"/>
            <a:ext cx="5438481" cy="523220"/>
          </a:xfrm>
          <a:prstGeom prst="rect">
            <a:avLst/>
          </a:prstGeom>
          <a:noFill/>
        </p:spPr>
        <p:txBody>
          <a:bodyPr wrap="square" lIns="91440" tIns="45720" rIns="91440" bIns="45720" anchor="t">
            <a:spAutoFit/>
          </a:bodyPr>
          <a:lstStyle/>
          <a:p>
            <a:pPr defTabSz="457200">
              <a:defRPr/>
            </a:pPr>
            <a:r>
              <a:rPr lang="en-GB" sz="2800" b="1" dirty="0">
                <a:solidFill>
                  <a:srgbClr val="005EB8"/>
                </a:solidFill>
                <a:latin typeface="Arial"/>
                <a:cs typeface="Arial"/>
              </a:rPr>
              <a:t>Anxiety as a continuum</a:t>
            </a:r>
          </a:p>
        </p:txBody>
      </p:sp>
      <p:pic>
        <p:nvPicPr>
          <p:cNvPr id="7" name="Picture 6" descr="A black background with blue text&#10;&#10;Description automatically generated">
            <a:extLst>
              <a:ext uri="{FF2B5EF4-FFF2-40B4-BE49-F238E27FC236}">
                <a16:creationId xmlns:a16="http://schemas.microsoft.com/office/drawing/2014/main" id="{C7C6F3DE-9CF9-C869-3A85-DC9AFFA94635}"/>
              </a:ext>
            </a:extLst>
          </p:cNvPr>
          <p:cNvPicPr>
            <a:picLocks noChangeAspect="1"/>
          </p:cNvPicPr>
          <p:nvPr/>
        </p:nvPicPr>
        <p:blipFill>
          <a:blip r:embed="rId5"/>
          <a:stretch>
            <a:fillRect/>
          </a:stretch>
        </p:blipFill>
        <p:spPr>
          <a:xfrm>
            <a:off x="9961944" y="2084093"/>
            <a:ext cx="2077449" cy="1470614"/>
          </a:xfrm>
          <a:prstGeom prst="rect">
            <a:avLst/>
          </a:prstGeom>
        </p:spPr>
      </p:pic>
      <p:graphicFrame>
        <p:nvGraphicFramePr>
          <p:cNvPr id="3" name="Diagram 2">
            <a:extLst>
              <a:ext uri="{FF2B5EF4-FFF2-40B4-BE49-F238E27FC236}">
                <a16:creationId xmlns:a16="http://schemas.microsoft.com/office/drawing/2014/main" id="{F50CE295-6D58-6406-EE47-AA0636B09F21}"/>
              </a:ext>
            </a:extLst>
          </p:cNvPr>
          <p:cNvGraphicFramePr/>
          <p:nvPr/>
        </p:nvGraphicFramePr>
        <p:xfrm>
          <a:off x="189706" y="1472252"/>
          <a:ext cx="10972800" cy="4114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Rectangle: Rounded Corners 4">
            <a:extLst>
              <a:ext uri="{FF2B5EF4-FFF2-40B4-BE49-F238E27FC236}">
                <a16:creationId xmlns:a16="http://schemas.microsoft.com/office/drawing/2014/main" id="{48151430-9C62-97EF-487C-AD4D953C2609}"/>
              </a:ext>
            </a:extLst>
          </p:cNvPr>
          <p:cNvSpPr/>
          <p:nvPr/>
        </p:nvSpPr>
        <p:spPr>
          <a:xfrm>
            <a:off x="1800518" y="1295400"/>
            <a:ext cx="2314282" cy="13716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2000" b="1" dirty="0">
                <a:solidFill>
                  <a:schemeClr val="tx1"/>
                </a:solidFill>
              </a:rPr>
              <a:t>No anxiety: </a:t>
            </a:r>
          </a:p>
          <a:p>
            <a:pPr algn="ctr"/>
            <a:r>
              <a:rPr lang="en-GB" sz="2000" b="1" dirty="0">
                <a:solidFill>
                  <a:schemeClr val="tx1"/>
                </a:solidFill>
              </a:rPr>
              <a:t>“I’m OK!”</a:t>
            </a:r>
          </a:p>
        </p:txBody>
      </p:sp>
      <p:sp>
        <p:nvSpPr>
          <p:cNvPr id="8" name="Rectangle: Rounded Corners 7">
            <a:extLst>
              <a:ext uri="{FF2B5EF4-FFF2-40B4-BE49-F238E27FC236}">
                <a16:creationId xmlns:a16="http://schemas.microsoft.com/office/drawing/2014/main" id="{AA012907-A615-9E3B-1405-B0311292A4C6}"/>
              </a:ext>
            </a:extLst>
          </p:cNvPr>
          <p:cNvSpPr/>
          <p:nvPr/>
        </p:nvSpPr>
        <p:spPr>
          <a:xfrm>
            <a:off x="4873271" y="1320800"/>
            <a:ext cx="2314282" cy="13716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000" b="1" dirty="0">
                <a:solidFill>
                  <a:schemeClr val="tx1"/>
                </a:solidFill>
              </a:rPr>
              <a:t>Mild anxiety:</a:t>
            </a:r>
          </a:p>
          <a:p>
            <a:pPr algn="ctr"/>
            <a:r>
              <a:rPr lang="en-GB" sz="2000" b="1" dirty="0">
                <a:solidFill>
                  <a:schemeClr val="tx1"/>
                </a:solidFill>
              </a:rPr>
              <a:t>everyday stress, upset or worry.</a:t>
            </a:r>
          </a:p>
        </p:txBody>
      </p:sp>
      <p:sp>
        <p:nvSpPr>
          <p:cNvPr id="9" name="Rectangle: Rounded Corners 8">
            <a:extLst>
              <a:ext uri="{FF2B5EF4-FFF2-40B4-BE49-F238E27FC236}">
                <a16:creationId xmlns:a16="http://schemas.microsoft.com/office/drawing/2014/main" id="{C923CCF3-FD81-ABD1-212C-538489F41A86}"/>
              </a:ext>
            </a:extLst>
          </p:cNvPr>
          <p:cNvSpPr/>
          <p:nvPr/>
        </p:nvSpPr>
        <p:spPr>
          <a:xfrm>
            <a:off x="7946024" y="1270948"/>
            <a:ext cx="2314282" cy="13716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b="1" dirty="0">
                <a:solidFill>
                  <a:schemeClr val="tx1"/>
                </a:solidFill>
              </a:rPr>
              <a:t>High anxiety: anxious thoughts and physical symptoms. </a:t>
            </a:r>
          </a:p>
          <a:p>
            <a:pPr algn="ctr"/>
            <a:r>
              <a:rPr lang="en-GB" b="1" dirty="0">
                <a:solidFill>
                  <a:schemeClr val="tx1"/>
                </a:solidFill>
              </a:rPr>
              <a:t>“I’m not OK!”</a:t>
            </a:r>
          </a:p>
        </p:txBody>
      </p:sp>
      <p:sp>
        <p:nvSpPr>
          <p:cNvPr id="10" name="Rectangle: Rounded Corners 9">
            <a:extLst>
              <a:ext uri="{FF2B5EF4-FFF2-40B4-BE49-F238E27FC236}">
                <a16:creationId xmlns:a16="http://schemas.microsoft.com/office/drawing/2014/main" id="{18546661-90B5-0D17-C247-4C7CD1109F0B}"/>
              </a:ext>
            </a:extLst>
          </p:cNvPr>
          <p:cNvSpPr/>
          <p:nvPr/>
        </p:nvSpPr>
        <p:spPr>
          <a:xfrm>
            <a:off x="1800518" y="5257800"/>
            <a:ext cx="8459788" cy="13716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400" b="1" dirty="0">
                <a:solidFill>
                  <a:schemeClr val="tx1"/>
                </a:solidFill>
              </a:rPr>
              <a:t>Anxiety is caused by our perception of threat. </a:t>
            </a:r>
          </a:p>
          <a:p>
            <a:pPr algn="ctr"/>
            <a:r>
              <a:rPr lang="en-GB" sz="2400" b="1" dirty="0">
                <a:solidFill>
                  <a:schemeClr val="tx1"/>
                </a:solidFill>
              </a:rPr>
              <a:t>We overestimate the threat.</a:t>
            </a:r>
          </a:p>
          <a:p>
            <a:pPr algn="ctr"/>
            <a:r>
              <a:rPr lang="en-GB" sz="2400" b="1" dirty="0">
                <a:solidFill>
                  <a:schemeClr val="tx1"/>
                </a:solidFill>
              </a:rPr>
              <a:t>We underestimate our ability to cope.</a:t>
            </a:r>
          </a:p>
        </p:txBody>
      </p:sp>
    </p:spTree>
    <p:extLst>
      <p:ext uri="{BB962C8B-B14F-4D97-AF65-F5344CB8AC3E}">
        <p14:creationId xmlns:p14="http://schemas.microsoft.com/office/powerpoint/2010/main" val="41670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p:cNvSpPr>
          <p:nvPr/>
        </p:nvSpPr>
        <p:spPr bwMode="auto">
          <a:xfrm>
            <a:off x="1600201" y="1759888"/>
            <a:ext cx="8151813" cy="714375"/>
          </a:xfrm>
          <a:custGeom>
            <a:avLst/>
            <a:gdLst>
              <a:gd name="T0" fmla="*/ 4075907 w 21600"/>
              <a:gd name="T1" fmla="*/ 357188 h 21600"/>
              <a:gd name="T2" fmla="*/ 4075907 w 21600"/>
              <a:gd name="T3" fmla="*/ 357188 h 21600"/>
              <a:gd name="T4" fmla="*/ 4075907 w 21600"/>
              <a:gd name="T5" fmla="*/ 357188 h 21600"/>
              <a:gd name="T6" fmla="*/ 4075907 w 21600"/>
              <a:gd name="T7" fmla="*/ 3571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7419" tIns="37419" rIns="37419" bIns="37419" anchor="ctr"/>
          <a:lstStyle/>
          <a:p>
            <a:pPr defTabSz="430322">
              <a:defRPr/>
            </a:pPr>
            <a:endParaRPr lang="en-US" sz="20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DBD6A7B-A5E3-5A31-02AC-E56B93C5B514}"/>
              </a:ext>
            </a:extLst>
          </p:cNvPr>
          <p:cNvSpPr txBox="1"/>
          <p:nvPr/>
        </p:nvSpPr>
        <p:spPr>
          <a:xfrm>
            <a:off x="1800519" y="431469"/>
            <a:ext cx="5438481" cy="523220"/>
          </a:xfrm>
          <a:prstGeom prst="rect">
            <a:avLst/>
          </a:prstGeom>
          <a:noFill/>
        </p:spPr>
        <p:txBody>
          <a:bodyPr wrap="square" lIns="91440" tIns="45720" rIns="91440" bIns="45720" anchor="t">
            <a:spAutoFit/>
          </a:bodyPr>
          <a:lstStyle/>
          <a:p>
            <a:pPr defTabSz="457200">
              <a:defRPr/>
            </a:pPr>
            <a:r>
              <a:rPr lang="en-GB" sz="2800" b="1" dirty="0">
                <a:solidFill>
                  <a:srgbClr val="005EB8"/>
                </a:solidFill>
                <a:latin typeface="Arial"/>
                <a:cs typeface="Arial"/>
              </a:rPr>
              <a:t>It’s all about balance</a:t>
            </a:r>
          </a:p>
        </p:txBody>
      </p:sp>
      <p:pic>
        <p:nvPicPr>
          <p:cNvPr id="7" name="Picture 6" descr="A black background with blue text&#10;&#10;Description automatically generated">
            <a:extLst>
              <a:ext uri="{FF2B5EF4-FFF2-40B4-BE49-F238E27FC236}">
                <a16:creationId xmlns:a16="http://schemas.microsoft.com/office/drawing/2014/main" id="{C7C6F3DE-9CF9-C869-3A85-DC9AFFA94635}"/>
              </a:ext>
            </a:extLst>
          </p:cNvPr>
          <p:cNvPicPr>
            <a:picLocks noChangeAspect="1"/>
          </p:cNvPicPr>
          <p:nvPr/>
        </p:nvPicPr>
        <p:blipFill>
          <a:blip r:embed="rId3"/>
          <a:stretch>
            <a:fillRect/>
          </a:stretch>
        </p:blipFill>
        <p:spPr>
          <a:xfrm>
            <a:off x="9665209" y="1003649"/>
            <a:ext cx="2077449" cy="1470614"/>
          </a:xfrm>
          <a:prstGeom prst="rect">
            <a:avLst/>
          </a:prstGeom>
        </p:spPr>
      </p:pic>
      <p:sp>
        <p:nvSpPr>
          <p:cNvPr id="2" name="Isosceles Triangle 1">
            <a:extLst>
              <a:ext uri="{FF2B5EF4-FFF2-40B4-BE49-F238E27FC236}">
                <a16:creationId xmlns:a16="http://schemas.microsoft.com/office/drawing/2014/main" id="{BB33FDD3-6349-76D8-95F6-42DCE7B89315}"/>
              </a:ext>
            </a:extLst>
          </p:cNvPr>
          <p:cNvSpPr/>
          <p:nvPr/>
        </p:nvSpPr>
        <p:spPr>
          <a:xfrm>
            <a:off x="5258197" y="5131131"/>
            <a:ext cx="1675606" cy="1295400"/>
          </a:xfrm>
          <a:prstGeom prst="triangl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8D2F52D2-7D96-B83C-09A5-2BEE22018491}"/>
              </a:ext>
            </a:extLst>
          </p:cNvPr>
          <p:cNvCxnSpPr>
            <a:cxnSpLocks/>
          </p:cNvCxnSpPr>
          <p:nvPr/>
        </p:nvCxnSpPr>
        <p:spPr>
          <a:xfrm flipV="1">
            <a:off x="2047202" y="5007374"/>
            <a:ext cx="8097596" cy="61879"/>
          </a:xfrm>
          <a:prstGeom prst="line">
            <a:avLst/>
          </a:prstGeom>
          <a:ln w="76200"/>
        </p:spPr>
        <p:style>
          <a:lnRef idx="3">
            <a:schemeClr val="accent6"/>
          </a:lnRef>
          <a:fillRef idx="0">
            <a:schemeClr val="accent6"/>
          </a:fillRef>
          <a:effectRef idx="2">
            <a:schemeClr val="accent6"/>
          </a:effectRef>
          <a:fontRef idx="minor">
            <a:schemeClr val="tx1"/>
          </a:fontRef>
        </p:style>
      </p:cxnSp>
      <p:sp>
        <p:nvSpPr>
          <p:cNvPr id="10" name="Rectangle: Rounded Corners 9">
            <a:extLst>
              <a:ext uri="{FF2B5EF4-FFF2-40B4-BE49-F238E27FC236}">
                <a16:creationId xmlns:a16="http://schemas.microsoft.com/office/drawing/2014/main" id="{DF88FD9E-BC59-2013-6B56-F5B5B112A4A0}"/>
              </a:ext>
            </a:extLst>
          </p:cNvPr>
          <p:cNvSpPr/>
          <p:nvPr/>
        </p:nvSpPr>
        <p:spPr>
          <a:xfrm>
            <a:off x="2209801" y="2667000"/>
            <a:ext cx="3048397" cy="22860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800" dirty="0">
                <a:solidFill>
                  <a:schemeClr val="tx1"/>
                </a:solidFill>
              </a:rPr>
              <a:t>Assessments</a:t>
            </a:r>
          </a:p>
          <a:p>
            <a:pPr algn="ctr"/>
            <a:r>
              <a:rPr lang="en-GB" sz="2800" dirty="0">
                <a:solidFill>
                  <a:schemeClr val="tx1"/>
                </a:solidFill>
              </a:rPr>
              <a:t>Mocks</a:t>
            </a:r>
          </a:p>
          <a:p>
            <a:pPr algn="ctr"/>
            <a:r>
              <a:rPr lang="en-GB" sz="2800" dirty="0">
                <a:solidFill>
                  <a:schemeClr val="tx1"/>
                </a:solidFill>
              </a:rPr>
              <a:t>Exams</a:t>
            </a:r>
          </a:p>
        </p:txBody>
      </p:sp>
      <p:sp>
        <p:nvSpPr>
          <p:cNvPr id="11" name="Rectangle: Rounded Corners 10">
            <a:extLst>
              <a:ext uri="{FF2B5EF4-FFF2-40B4-BE49-F238E27FC236}">
                <a16:creationId xmlns:a16="http://schemas.microsoft.com/office/drawing/2014/main" id="{99680FFE-A8BB-90B5-408A-0937F2B2AF6C}"/>
              </a:ext>
            </a:extLst>
          </p:cNvPr>
          <p:cNvSpPr/>
          <p:nvPr/>
        </p:nvSpPr>
        <p:spPr>
          <a:xfrm>
            <a:off x="6971903" y="2623217"/>
            <a:ext cx="1524000" cy="1143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2000" dirty="0">
                <a:solidFill>
                  <a:schemeClr val="tx1"/>
                </a:solidFill>
              </a:rPr>
              <a:t>Relaxation and sleep</a:t>
            </a:r>
          </a:p>
        </p:txBody>
      </p:sp>
      <p:sp>
        <p:nvSpPr>
          <p:cNvPr id="12" name="Rectangle: Rounded Corners 11">
            <a:extLst>
              <a:ext uri="{FF2B5EF4-FFF2-40B4-BE49-F238E27FC236}">
                <a16:creationId xmlns:a16="http://schemas.microsoft.com/office/drawing/2014/main" id="{F8B5AD56-E890-3340-B7A3-1D51FA08E64C}"/>
              </a:ext>
            </a:extLst>
          </p:cNvPr>
          <p:cNvSpPr/>
          <p:nvPr/>
        </p:nvSpPr>
        <p:spPr>
          <a:xfrm>
            <a:off x="6971903" y="3766217"/>
            <a:ext cx="1524000" cy="11430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000" dirty="0">
                <a:solidFill>
                  <a:schemeClr val="tx1"/>
                </a:solidFill>
              </a:rPr>
              <a:t>Food and Hydration</a:t>
            </a:r>
          </a:p>
        </p:txBody>
      </p:sp>
      <p:sp>
        <p:nvSpPr>
          <p:cNvPr id="13" name="Rectangle: Rounded Corners 12">
            <a:extLst>
              <a:ext uri="{FF2B5EF4-FFF2-40B4-BE49-F238E27FC236}">
                <a16:creationId xmlns:a16="http://schemas.microsoft.com/office/drawing/2014/main" id="{15F0B749-DB34-41F9-F101-A28639B40C66}"/>
              </a:ext>
            </a:extLst>
          </p:cNvPr>
          <p:cNvSpPr/>
          <p:nvPr/>
        </p:nvSpPr>
        <p:spPr>
          <a:xfrm>
            <a:off x="8495903" y="2610517"/>
            <a:ext cx="1524000" cy="1143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000" dirty="0">
                <a:solidFill>
                  <a:schemeClr val="tx1"/>
                </a:solidFill>
              </a:rPr>
              <a:t>Family and friends</a:t>
            </a:r>
          </a:p>
        </p:txBody>
      </p:sp>
      <p:sp>
        <p:nvSpPr>
          <p:cNvPr id="14" name="Rectangle: Rounded Corners 13">
            <a:extLst>
              <a:ext uri="{FF2B5EF4-FFF2-40B4-BE49-F238E27FC236}">
                <a16:creationId xmlns:a16="http://schemas.microsoft.com/office/drawing/2014/main" id="{8C90E790-A3EE-C5C9-DB7D-C40479302C4B}"/>
              </a:ext>
            </a:extLst>
          </p:cNvPr>
          <p:cNvSpPr/>
          <p:nvPr/>
        </p:nvSpPr>
        <p:spPr>
          <a:xfrm>
            <a:off x="8508081" y="3753517"/>
            <a:ext cx="1524000" cy="1143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2000" dirty="0">
                <a:solidFill>
                  <a:schemeClr val="tx1"/>
                </a:solidFill>
              </a:rPr>
              <a:t>Leisure and  Socialising</a:t>
            </a:r>
          </a:p>
        </p:txBody>
      </p:sp>
    </p:spTree>
    <p:extLst>
      <p:ext uri="{BB962C8B-B14F-4D97-AF65-F5344CB8AC3E}">
        <p14:creationId xmlns:p14="http://schemas.microsoft.com/office/powerpoint/2010/main" val="20900439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p:cNvSpPr>
          <p:nvPr/>
        </p:nvSpPr>
        <p:spPr bwMode="auto">
          <a:xfrm>
            <a:off x="1600201" y="1759888"/>
            <a:ext cx="8151813" cy="714375"/>
          </a:xfrm>
          <a:custGeom>
            <a:avLst/>
            <a:gdLst>
              <a:gd name="T0" fmla="*/ 4075907 w 21600"/>
              <a:gd name="T1" fmla="*/ 357188 h 21600"/>
              <a:gd name="T2" fmla="*/ 4075907 w 21600"/>
              <a:gd name="T3" fmla="*/ 357188 h 21600"/>
              <a:gd name="T4" fmla="*/ 4075907 w 21600"/>
              <a:gd name="T5" fmla="*/ 357188 h 21600"/>
              <a:gd name="T6" fmla="*/ 4075907 w 21600"/>
              <a:gd name="T7" fmla="*/ 3571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7419" tIns="37419" rIns="37419" bIns="37419" anchor="ctr"/>
          <a:lstStyle/>
          <a:p>
            <a:pPr defTabSz="430322">
              <a:defRPr/>
            </a:pPr>
            <a:endParaRPr lang="en-US" sz="20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DBD6A7B-A5E3-5A31-02AC-E56B93C5B514}"/>
              </a:ext>
            </a:extLst>
          </p:cNvPr>
          <p:cNvSpPr txBox="1"/>
          <p:nvPr/>
        </p:nvSpPr>
        <p:spPr>
          <a:xfrm>
            <a:off x="1800519" y="431469"/>
            <a:ext cx="5438481" cy="523220"/>
          </a:xfrm>
          <a:prstGeom prst="rect">
            <a:avLst/>
          </a:prstGeom>
          <a:noFill/>
        </p:spPr>
        <p:txBody>
          <a:bodyPr wrap="square" lIns="91440" tIns="45720" rIns="91440" bIns="45720" anchor="t">
            <a:spAutoFit/>
          </a:bodyPr>
          <a:lstStyle/>
          <a:p>
            <a:pPr defTabSz="457200">
              <a:defRPr/>
            </a:pPr>
            <a:r>
              <a:rPr lang="en-GB" sz="2800" b="1" dirty="0">
                <a:solidFill>
                  <a:srgbClr val="005EB8"/>
                </a:solidFill>
                <a:latin typeface="Arial"/>
                <a:cs typeface="Arial"/>
              </a:rPr>
              <a:t>It’s all about balance</a:t>
            </a:r>
          </a:p>
        </p:txBody>
      </p:sp>
      <p:pic>
        <p:nvPicPr>
          <p:cNvPr id="7" name="Picture 6" descr="A black background with blue text&#10;&#10;Description automatically generated">
            <a:extLst>
              <a:ext uri="{FF2B5EF4-FFF2-40B4-BE49-F238E27FC236}">
                <a16:creationId xmlns:a16="http://schemas.microsoft.com/office/drawing/2014/main" id="{C7C6F3DE-9CF9-C869-3A85-DC9AFFA94635}"/>
              </a:ext>
            </a:extLst>
          </p:cNvPr>
          <p:cNvPicPr>
            <a:picLocks noChangeAspect="1"/>
          </p:cNvPicPr>
          <p:nvPr/>
        </p:nvPicPr>
        <p:blipFill>
          <a:blip r:embed="rId3"/>
          <a:stretch>
            <a:fillRect/>
          </a:stretch>
        </p:blipFill>
        <p:spPr>
          <a:xfrm>
            <a:off x="9725872" y="872729"/>
            <a:ext cx="2077449" cy="1470614"/>
          </a:xfrm>
          <a:prstGeom prst="rect">
            <a:avLst/>
          </a:prstGeom>
        </p:spPr>
      </p:pic>
      <p:sp>
        <p:nvSpPr>
          <p:cNvPr id="2" name="Isosceles Triangle 1">
            <a:extLst>
              <a:ext uri="{FF2B5EF4-FFF2-40B4-BE49-F238E27FC236}">
                <a16:creationId xmlns:a16="http://schemas.microsoft.com/office/drawing/2014/main" id="{BB33FDD3-6349-76D8-95F6-42DCE7B89315}"/>
              </a:ext>
            </a:extLst>
          </p:cNvPr>
          <p:cNvSpPr/>
          <p:nvPr/>
        </p:nvSpPr>
        <p:spPr>
          <a:xfrm>
            <a:off x="5258197" y="5131131"/>
            <a:ext cx="1675606" cy="1295400"/>
          </a:xfrm>
          <a:prstGeom prst="triangl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8D2F52D2-7D96-B83C-09A5-2BEE22018491}"/>
              </a:ext>
            </a:extLst>
          </p:cNvPr>
          <p:cNvCxnSpPr>
            <a:cxnSpLocks/>
          </p:cNvCxnSpPr>
          <p:nvPr/>
        </p:nvCxnSpPr>
        <p:spPr>
          <a:xfrm flipV="1">
            <a:off x="2133600" y="3886201"/>
            <a:ext cx="7868996" cy="2264173"/>
          </a:xfrm>
          <a:prstGeom prst="line">
            <a:avLst/>
          </a:prstGeom>
          <a:ln w="76200"/>
        </p:spPr>
        <p:style>
          <a:lnRef idx="3">
            <a:schemeClr val="accent6"/>
          </a:lnRef>
          <a:fillRef idx="0">
            <a:schemeClr val="accent6"/>
          </a:fillRef>
          <a:effectRef idx="2">
            <a:schemeClr val="accent6"/>
          </a:effectRef>
          <a:fontRef idx="minor">
            <a:schemeClr val="tx1"/>
          </a:fontRef>
        </p:style>
      </p:cxnSp>
      <p:sp>
        <p:nvSpPr>
          <p:cNvPr id="10" name="Rectangle: Rounded Corners 9">
            <a:extLst>
              <a:ext uri="{FF2B5EF4-FFF2-40B4-BE49-F238E27FC236}">
                <a16:creationId xmlns:a16="http://schemas.microsoft.com/office/drawing/2014/main" id="{DF88FD9E-BC59-2013-6B56-F5B5B112A4A0}"/>
              </a:ext>
            </a:extLst>
          </p:cNvPr>
          <p:cNvSpPr/>
          <p:nvPr/>
        </p:nvSpPr>
        <p:spPr>
          <a:xfrm rot="20605443">
            <a:off x="1634340" y="3400092"/>
            <a:ext cx="3048397" cy="22860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800" dirty="0">
                <a:solidFill>
                  <a:schemeClr val="tx1"/>
                </a:solidFill>
              </a:rPr>
              <a:t>Assessments</a:t>
            </a:r>
          </a:p>
          <a:p>
            <a:pPr algn="ctr"/>
            <a:r>
              <a:rPr lang="en-GB" sz="2800" dirty="0">
                <a:solidFill>
                  <a:schemeClr val="tx1"/>
                </a:solidFill>
              </a:rPr>
              <a:t>Mocks</a:t>
            </a:r>
          </a:p>
          <a:p>
            <a:pPr algn="ctr"/>
            <a:r>
              <a:rPr lang="en-GB" sz="2800" dirty="0">
                <a:solidFill>
                  <a:schemeClr val="tx1"/>
                </a:solidFill>
              </a:rPr>
              <a:t>Exams</a:t>
            </a:r>
          </a:p>
        </p:txBody>
      </p:sp>
      <p:sp>
        <p:nvSpPr>
          <p:cNvPr id="11" name="Rectangle: Rounded Corners 10">
            <a:extLst>
              <a:ext uri="{FF2B5EF4-FFF2-40B4-BE49-F238E27FC236}">
                <a16:creationId xmlns:a16="http://schemas.microsoft.com/office/drawing/2014/main" id="{99680FFE-A8BB-90B5-408A-0937F2B2AF6C}"/>
              </a:ext>
            </a:extLst>
          </p:cNvPr>
          <p:cNvSpPr/>
          <p:nvPr/>
        </p:nvSpPr>
        <p:spPr>
          <a:xfrm rot="18673030">
            <a:off x="7313560" y="5161324"/>
            <a:ext cx="1524000" cy="1143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2000" dirty="0">
                <a:solidFill>
                  <a:schemeClr val="tx1"/>
                </a:solidFill>
              </a:rPr>
              <a:t>Relaxation and sleep</a:t>
            </a:r>
          </a:p>
        </p:txBody>
      </p:sp>
      <p:sp>
        <p:nvSpPr>
          <p:cNvPr id="12" name="Rectangle: Rounded Corners 11">
            <a:extLst>
              <a:ext uri="{FF2B5EF4-FFF2-40B4-BE49-F238E27FC236}">
                <a16:creationId xmlns:a16="http://schemas.microsoft.com/office/drawing/2014/main" id="{F8B5AD56-E890-3340-B7A3-1D51FA08E64C}"/>
              </a:ext>
            </a:extLst>
          </p:cNvPr>
          <p:cNvSpPr/>
          <p:nvPr/>
        </p:nvSpPr>
        <p:spPr>
          <a:xfrm rot="20692210">
            <a:off x="6712035" y="3314700"/>
            <a:ext cx="1524000" cy="11430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000" dirty="0">
                <a:solidFill>
                  <a:schemeClr val="tx1"/>
                </a:solidFill>
              </a:rPr>
              <a:t>Food and Hydration</a:t>
            </a:r>
          </a:p>
        </p:txBody>
      </p:sp>
      <p:sp>
        <p:nvSpPr>
          <p:cNvPr id="13" name="Rectangle: Rounded Corners 12">
            <a:extLst>
              <a:ext uri="{FF2B5EF4-FFF2-40B4-BE49-F238E27FC236}">
                <a16:creationId xmlns:a16="http://schemas.microsoft.com/office/drawing/2014/main" id="{15F0B749-DB34-41F9-F101-A28639B40C66}"/>
              </a:ext>
            </a:extLst>
          </p:cNvPr>
          <p:cNvSpPr/>
          <p:nvPr/>
        </p:nvSpPr>
        <p:spPr>
          <a:xfrm rot="20625657">
            <a:off x="8258190" y="2868137"/>
            <a:ext cx="1524000" cy="1143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000" strike="sngStrike" dirty="0">
                <a:solidFill>
                  <a:schemeClr val="tx1"/>
                </a:solidFill>
              </a:rPr>
              <a:t>Family and friends </a:t>
            </a:r>
            <a:r>
              <a:rPr lang="en-GB" sz="2000" dirty="0">
                <a:solidFill>
                  <a:schemeClr val="tx1"/>
                </a:solidFill>
              </a:rPr>
              <a:t>(limited)</a:t>
            </a:r>
            <a:endParaRPr lang="en-GB" sz="2000" strike="sngStrike" dirty="0">
              <a:solidFill>
                <a:schemeClr val="tx1"/>
              </a:solidFill>
            </a:endParaRPr>
          </a:p>
        </p:txBody>
      </p:sp>
      <p:sp>
        <p:nvSpPr>
          <p:cNvPr id="14" name="Rectangle: Rounded Corners 13">
            <a:extLst>
              <a:ext uri="{FF2B5EF4-FFF2-40B4-BE49-F238E27FC236}">
                <a16:creationId xmlns:a16="http://schemas.microsoft.com/office/drawing/2014/main" id="{8C90E790-A3EE-C5C9-DB7D-C40479302C4B}"/>
              </a:ext>
            </a:extLst>
          </p:cNvPr>
          <p:cNvSpPr/>
          <p:nvPr/>
        </p:nvSpPr>
        <p:spPr>
          <a:xfrm>
            <a:off x="8963872" y="5410200"/>
            <a:ext cx="1524000" cy="1143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2000" dirty="0">
                <a:solidFill>
                  <a:schemeClr val="tx1"/>
                </a:solidFill>
              </a:rPr>
              <a:t>Leisure and  Socialising</a:t>
            </a:r>
          </a:p>
        </p:txBody>
      </p:sp>
    </p:spTree>
    <p:extLst>
      <p:ext uri="{BB962C8B-B14F-4D97-AF65-F5344CB8AC3E}">
        <p14:creationId xmlns:p14="http://schemas.microsoft.com/office/powerpoint/2010/main" val="40000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B1C224-DE86-6AA7-764A-58182593C6E4}"/>
              </a:ext>
            </a:extLst>
          </p:cNvPr>
          <p:cNvPicPr>
            <a:picLocks noChangeAspect="1"/>
          </p:cNvPicPr>
          <p:nvPr/>
        </p:nvPicPr>
        <p:blipFill rotWithShape="1">
          <a:blip r:embed="rId3"/>
          <a:srcRect l="18419" t="31058" r="53424" b="27105"/>
          <a:stretch/>
        </p:blipFill>
        <p:spPr>
          <a:xfrm>
            <a:off x="925336" y="4874240"/>
            <a:ext cx="1649870" cy="1604145"/>
          </a:xfrm>
          <a:prstGeom prst="rect">
            <a:avLst/>
          </a:prstGeom>
        </p:spPr>
      </p:pic>
      <p:pic>
        <p:nvPicPr>
          <p:cNvPr id="13" name="Picture 12">
            <a:extLst>
              <a:ext uri="{FF2B5EF4-FFF2-40B4-BE49-F238E27FC236}">
                <a16:creationId xmlns:a16="http://schemas.microsoft.com/office/drawing/2014/main" id="{A34CA01D-95D4-5B2A-4863-E962EEEA246B}"/>
              </a:ext>
            </a:extLst>
          </p:cNvPr>
          <p:cNvPicPr>
            <a:picLocks noChangeAspect="1"/>
          </p:cNvPicPr>
          <p:nvPr/>
        </p:nvPicPr>
        <p:blipFill rotWithShape="1">
          <a:blip r:embed="rId4"/>
          <a:srcRect l="18525" t="31377" r="53584" b="27425"/>
          <a:stretch/>
        </p:blipFill>
        <p:spPr>
          <a:xfrm>
            <a:off x="8298616" y="3306355"/>
            <a:ext cx="1607905" cy="1583357"/>
          </a:xfrm>
          <a:prstGeom prst="rect">
            <a:avLst/>
          </a:prstGeom>
        </p:spPr>
      </p:pic>
      <p:pic>
        <p:nvPicPr>
          <p:cNvPr id="22" name="Picture 21">
            <a:extLst>
              <a:ext uri="{FF2B5EF4-FFF2-40B4-BE49-F238E27FC236}">
                <a16:creationId xmlns:a16="http://schemas.microsoft.com/office/drawing/2014/main" id="{59EDFD86-D180-6FA0-B0DE-0503E29D7B81}"/>
              </a:ext>
            </a:extLst>
          </p:cNvPr>
          <p:cNvPicPr>
            <a:picLocks noChangeAspect="1"/>
          </p:cNvPicPr>
          <p:nvPr/>
        </p:nvPicPr>
        <p:blipFill rotWithShape="1">
          <a:blip r:embed="rId5"/>
          <a:srcRect l="19004" t="31512" r="53638" b="27186"/>
          <a:stretch/>
        </p:blipFill>
        <p:spPr>
          <a:xfrm>
            <a:off x="4708729" y="4931390"/>
            <a:ext cx="1589399" cy="1599639"/>
          </a:xfrm>
          <a:prstGeom prst="rect">
            <a:avLst/>
          </a:prstGeom>
        </p:spPr>
      </p:pic>
      <p:pic>
        <p:nvPicPr>
          <p:cNvPr id="7" name="Picture 6">
            <a:extLst>
              <a:ext uri="{FF2B5EF4-FFF2-40B4-BE49-F238E27FC236}">
                <a16:creationId xmlns:a16="http://schemas.microsoft.com/office/drawing/2014/main" id="{E2D1F894-F400-C2E0-5FDD-D44AF303EDB2}"/>
              </a:ext>
            </a:extLst>
          </p:cNvPr>
          <p:cNvPicPr>
            <a:picLocks noChangeAspect="1"/>
          </p:cNvPicPr>
          <p:nvPr/>
        </p:nvPicPr>
        <p:blipFill rotWithShape="1">
          <a:blip r:embed="rId6"/>
          <a:srcRect l="18844" t="31512" r="53797" b="27745"/>
          <a:stretch/>
        </p:blipFill>
        <p:spPr>
          <a:xfrm>
            <a:off x="4682614" y="3260212"/>
            <a:ext cx="1598214" cy="1586745"/>
          </a:xfrm>
          <a:prstGeom prst="rect">
            <a:avLst/>
          </a:prstGeom>
        </p:spPr>
      </p:pic>
      <p:grpSp>
        <p:nvGrpSpPr>
          <p:cNvPr id="15" name="Group 14">
            <a:extLst>
              <a:ext uri="{FF2B5EF4-FFF2-40B4-BE49-F238E27FC236}">
                <a16:creationId xmlns:a16="http://schemas.microsoft.com/office/drawing/2014/main" id="{9E7CFFAE-2C79-5F36-F0BE-6422253AE9B5}"/>
              </a:ext>
            </a:extLst>
          </p:cNvPr>
          <p:cNvGrpSpPr/>
          <p:nvPr/>
        </p:nvGrpSpPr>
        <p:grpSpPr>
          <a:xfrm>
            <a:off x="8277634" y="1591880"/>
            <a:ext cx="1688665" cy="1631320"/>
            <a:chOff x="281125" y="152569"/>
            <a:chExt cx="1688665" cy="1655763"/>
          </a:xfrm>
        </p:grpSpPr>
        <p:pic>
          <p:nvPicPr>
            <p:cNvPr id="5" name="Picture 4">
              <a:extLst>
                <a:ext uri="{FF2B5EF4-FFF2-40B4-BE49-F238E27FC236}">
                  <a16:creationId xmlns:a16="http://schemas.microsoft.com/office/drawing/2014/main" id="{A12E48BE-D3B2-4CCB-94C4-99C86454583A}"/>
                </a:ext>
              </a:extLst>
            </p:cNvPr>
            <p:cNvPicPr>
              <a:picLocks noChangeAspect="1"/>
            </p:cNvPicPr>
            <p:nvPr/>
          </p:nvPicPr>
          <p:blipFill rotWithShape="1">
            <a:blip r:embed="rId7"/>
            <a:srcRect l="27816" t="30550" r="51796" b="33075"/>
            <a:stretch/>
          </p:blipFill>
          <p:spPr>
            <a:xfrm>
              <a:off x="281125" y="152569"/>
              <a:ext cx="1649870" cy="1655763"/>
            </a:xfrm>
            <a:prstGeom prst="rect">
              <a:avLst/>
            </a:prstGeom>
          </p:spPr>
        </p:pic>
        <p:sp>
          <p:nvSpPr>
            <p:cNvPr id="2" name="Rectangle 1">
              <a:extLst>
                <a:ext uri="{FF2B5EF4-FFF2-40B4-BE49-F238E27FC236}">
                  <a16:creationId xmlns:a16="http://schemas.microsoft.com/office/drawing/2014/main" id="{4CAED336-25EF-CB3F-A4C0-5A953408D9C4}"/>
                </a:ext>
              </a:extLst>
            </p:cNvPr>
            <p:cNvSpPr/>
            <p:nvPr/>
          </p:nvSpPr>
          <p:spPr>
            <a:xfrm>
              <a:off x="761553" y="1367654"/>
              <a:ext cx="1208237" cy="406105"/>
            </a:xfrm>
            <a:prstGeom prst="rect">
              <a:avLst/>
            </a:prstGeom>
            <a:noFill/>
          </p:spPr>
          <p:txBody>
            <a:bodyPr wrap="square" lIns="91440" tIns="45720" rIns="91440" bIns="45720">
              <a:spAutoFit/>
            </a:bodyPr>
            <a:lstStyle/>
            <a:p>
              <a:pPr algn="r"/>
              <a:r>
                <a:rPr lang="en-US" sz="20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PP</a:t>
              </a:r>
            </a:p>
          </p:txBody>
        </p:sp>
      </p:grpSp>
      <p:grpSp>
        <p:nvGrpSpPr>
          <p:cNvPr id="19" name="Group 18">
            <a:extLst>
              <a:ext uri="{FF2B5EF4-FFF2-40B4-BE49-F238E27FC236}">
                <a16:creationId xmlns:a16="http://schemas.microsoft.com/office/drawing/2014/main" id="{20849A92-CAD8-CC8D-D5F0-2E8954CA8EC1}"/>
              </a:ext>
            </a:extLst>
          </p:cNvPr>
          <p:cNvGrpSpPr/>
          <p:nvPr/>
        </p:nvGrpSpPr>
        <p:grpSpPr>
          <a:xfrm>
            <a:off x="925338" y="1534730"/>
            <a:ext cx="1671745" cy="1632130"/>
            <a:chOff x="281127" y="1859949"/>
            <a:chExt cx="1671745" cy="1632130"/>
          </a:xfrm>
        </p:grpSpPr>
        <p:pic>
          <p:nvPicPr>
            <p:cNvPr id="11" name="Picture 10">
              <a:extLst>
                <a:ext uri="{FF2B5EF4-FFF2-40B4-BE49-F238E27FC236}">
                  <a16:creationId xmlns:a16="http://schemas.microsoft.com/office/drawing/2014/main" id="{53741C02-AC2E-422D-B13F-6B0B51DAC2FE}"/>
                </a:ext>
              </a:extLst>
            </p:cNvPr>
            <p:cNvPicPr>
              <a:picLocks noChangeAspect="1"/>
            </p:cNvPicPr>
            <p:nvPr/>
          </p:nvPicPr>
          <p:blipFill rotWithShape="1">
            <a:blip r:embed="rId8"/>
            <a:srcRect l="27888" t="30809" r="51796" b="33462"/>
            <a:stretch/>
          </p:blipFill>
          <p:spPr>
            <a:xfrm>
              <a:off x="281127" y="1859949"/>
              <a:ext cx="1649869" cy="1632130"/>
            </a:xfrm>
            <a:prstGeom prst="rect">
              <a:avLst/>
            </a:prstGeom>
          </p:spPr>
        </p:pic>
        <p:sp>
          <p:nvSpPr>
            <p:cNvPr id="12" name="Rectangle 11">
              <a:extLst>
                <a:ext uri="{FF2B5EF4-FFF2-40B4-BE49-F238E27FC236}">
                  <a16:creationId xmlns:a16="http://schemas.microsoft.com/office/drawing/2014/main" id="{B623646E-34DD-C614-F57E-3710D038291D}"/>
                </a:ext>
              </a:extLst>
            </p:cNvPr>
            <p:cNvSpPr/>
            <p:nvPr/>
          </p:nvSpPr>
          <p:spPr>
            <a:xfrm>
              <a:off x="744635" y="3088946"/>
              <a:ext cx="1208237" cy="400110"/>
            </a:xfrm>
            <a:prstGeom prst="rect">
              <a:avLst/>
            </a:prstGeom>
            <a:noFill/>
          </p:spPr>
          <p:txBody>
            <a:bodyPr wrap="square" lIns="91440" tIns="45720" rIns="91440" bIns="45720">
              <a:spAutoFit/>
            </a:bodyPr>
            <a:lstStyle/>
            <a:p>
              <a:pPr algn="r"/>
              <a:r>
                <a:rPr lang="en-US" sz="20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QM</a:t>
              </a:r>
            </a:p>
          </p:txBody>
        </p:sp>
      </p:grpSp>
      <p:grpSp>
        <p:nvGrpSpPr>
          <p:cNvPr id="21" name="Group 20">
            <a:extLst>
              <a:ext uri="{FF2B5EF4-FFF2-40B4-BE49-F238E27FC236}">
                <a16:creationId xmlns:a16="http://schemas.microsoft.com/office/drawing/2014/main" id="{FF468481-C1CA-A349-2C72-2775E7C5398B}"/>
              </a:ext>
            </a:extLst>
          </p:cNvPr>
          <p:cNvGrpSpPr/>
          <p:nvPr/>
        </p:nvGrpSpPr>
        <p:grpSpPr>
          <a:xfrm>
            <a:off x="925338" y="3218477"/>
            <a:ext cx="1705860" cy="1629361"/>
            <a:chOff x="281127" y="3543696"/>
            <a:chExt cx="1705860" cy="1629361"/>
          </a:xfrm>
        </p:grpSpPr>
        <p:pic>
          <p:nvPicPr>
            <p:cNvPr id="3" name="Picture 2">
              <a:extLst>
                <a:ext uri="{FF2B5EF4-FFF2-40B4-BE49-F238E27FC236}">
                  <a16:creationId xmlns:a16="http://schemas.microsoft.com/office/drawing/2014/main" id="{E97C5357-7EE9-562B-D4C2-6681DBC019C6}"/>
                </a:ext>
              </a:extLst>
            </p:cNvPr>
            <p:cNvPicPr>
              <a:picLocks noChangeAspect="1"/>
            </p:cNvPicPr>
            <p:nvPr/>
          </p:nvPicPr>
          <p:blipFill rotWithShape="1">
            <a:blip r:embed="rId9"/>
            <a:srcRect l="18525" t="31138" r="53531" b="27265"/>
            <a:stretch/>
          </p:blipFill>
          <p:spPr>
            <a:xfrm>
              <a:off x="281127" y="3543696"/>
              <a:ext cx="1649869" cy="1604146"/>
            </a:xfrm>
            <a:prstGeom prst="rect">
              <a:avLst/>
            </a:prstGeom>
          </p:spPr>
        </p:pic>
        <p:sp>
          <p:nvSpPr>
            <p:cNvPr id="18" name="Rectangle 17">
              <a:extLst>
                <a:ext uri="{FF2B5EF4-FFF2-40B4-BE49-F238E27FC236}">
                  <a16:creationId xmlns:a16="http://schemas.microsoft.com/office/drawing/2014/main" id="{A134DA37-0634-36CD-4F82-AAA2986EF5D3}"/>
                </a:ext>
              </a:extLst>
            </p:cNvPr>
            <p:cNvSpPr/>
            <p:nvPr/>
          </p:nvSpPr>
          <p:spPr>
            <a:xfrm>
              <a:off x="778750" y="4772947"/>
              <a:ext cx="1208237" cy="400110"/>
            </a:xfrm>
            <a:prstGeom prst="rect">
              <a:avLst/>
            </a:prstGeom>
            <a:noFill/>
          </p:spPr>
          <p:txBody>
            <a:bodyPr wrap="square" lIns="91440" tIns="45720" rIns="91440" bIns="45720">
              <a:spAutoFit/>
            </a:bodyPr>
            <a:lstStyle/>
            <a:p>
              <a:pPr algn="r"/>
              <a:r>
                <a:rPr lang="en-US" sz="20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AR</a:t>
              </a:r>
            </a:p>
          </p:txBody>
        </p:sp>
      </p:grpSp>
      <p:sp>
        <p:nvSpPr>
          <p:cNvPr id="24" name="Rectangle 23">
            <a:extLst>
              <a:ext uri="{FF2B5EF4-FFF2-40B4-BE49-F238E27FC236}">
                <a16:creationId xmlns:a16="http://schemas.microsoft.com/office/drawing/2014/main" id="{CCB471E3-33FE-ECF4-80C0-B9800D760684}"/>
              </a:ext>
            </a:extLst>
          </p:cNvPr>
          <p:cNvSpPr/>
          <p:nvPr/>
        </p:nvSpPr>
        <p:spPr>
          <a:xfrm>
            <a:off x="1391287" y="6063805"/>
            <a:ext cx="1208237" cy="400110"/>
          </a:xfrm>
          <a:prstGeom prst="rect">
            <a:avLst/>
          </a:prstGeom>
          <a:noFill/>
        </p:spPr>
        <p:txBody>
          <a:bodyPr wrap="square" lIns="91440" tIns="45720" rIns="91440" bIns="45720">
            <a:spAutoFit/>
          </a:bodyPr>
          <a:lstStyle/>
          <a:p>
            <a:pPr algn="r"/>
            <a:r>
              <a:rPr lang="en-US" sz="20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DC</a:t>
            </a:r>
          </a:p>
        </p:txBody>
      </p:sp>
      <p:sp>
        <p:nvSpPr>
          <p:cNvPr id="25" name="Rectangle 24">
            <a:extLst>
              <a:ext uri="{FF2B5EF4-FFF2-40B4-BE49-F238E27FC236}">
                <a16:creationId xmlns:a16="http://schemas.microsoft.com/office/drawing/2014/main" id="{305FB083-FA64-ACB6-ABAB-78BD2408A915}"/>
              </a:ext>
            </a:extLst>
          </p:cNvPr>
          <p:cNvSpPr/>
          <p:nvPr/>
        </p:nvSpPr>
        <p:spPr>
          <a:xfrm>
            <a:off x="8728277" y="4471133"/>
            <a:ext cx="1208237" cy="400110"/>
          </a:xfrm>
          <a:prstGeom prst="rect">
            <a:avLst/>
          </a:prstGeom>
          <a:noFill/>
        </p:spPr>
        <p:txBody>
          <a:bodyPr wrap="square" lIns="91440" tIns="45720" rIns="91440" bIns="45720">
            <a:spAutoFit/>
          </a:bodyPr>
          <a:lstStyle/>
          <a:p>
            <a:pPr algn="r"/>
            <a:r>
              <a:rPr lang="en-US" sz="2000" b="1" dirty="0">
                <a:ln w="0"/>
                <a:effectLst>
                  <a:outerShdw blurRad="38100" dist="19050" dir="2700000" algn="tl" rotWithShape="0">
                    <a:schemeClr val="dk1">
                      <a:alpha val="40000"/>
                    </a:schemeClr>
                  </a:outerShdw>
                </a:effectLst>
                <a:latin typeface="Century Gothic" panose="020B0502020202020204" pitchFamily="34" charset="0"/>
              </a:rPr>
              <a:t>HS</a:t>
            </a:r>
            <a:endParaRPr lang="en-US" sz="20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grpSp>
        <p:nvGrpSpPr>
          <p:cNvPr id="27" name="Group 26">
            <a:extLst>
              <a:ext uri="{FF2B5EF4-FFF2-40B4-BE49-F238E27FC236}">
                <a16:creationId xmlns:a16="http://schemas.microsoft.com/office/drawing/2014/main" id="{F02F87C4-EB32-0F8F-C61C-97D8BF8BE678}"/>
              </a:ext>
            </a:extLst>
          </p:cNvPr>
          <p:cNvGrpSpPr/>
          <p:nvPr/>
        </p:nvGrpSpPr>
        <p:grpSpPr>
          <a:xfrm>
            <a:off x="4692304" y="1591880"/>
            <a:ext cx="1646289" cy="1609675"/>
            <a:chOff x="5377507" y="1859949"/>
            <a:chExt cx="1646289" cy="1609675"/>
          </a:xfrm>
        </p:grpSpPr>
        <p:pic>
          <p:nvPicPr>
            <p:cNvPr id="16" name="Picture 15">
              <a:extLst>
                <a:ext uri="{FF2B5EF4-FFF2-40B4-BE49-F238E27FC236}">
                  <a16:creationId xmlns:a16="http://schemas.microsoft.com/office/drawing/2014/main" id="{1DE8A08B-B3B3-80A1-D324-C096B02CCD07}"/>
                </a:ext>
              </a:extLst>
            </p:cNvPr>
            <p:cNvPicPr>
              <a:picLocks noChangeAspect="1"/>
            </p:cNvPicPr>
            <p:nvPr/>
          </p:nvPicPr>
          <p:blipFill rotWithShape="1">
            <a:blip r:embed="rId10"/>
            <a:srcRect l="18737" t="31512" r="53638" b="27186"/>
            <a:stretch/>
          </p:blipFill>
          <p:spPr>
            <a:xfrm>
              <a:off x="5377507" y="1859949"/>
              <a:ext cx="1588524" cy="1583357"/>
            </a:xfrm>
            <a:prstGeom prst="rect">
              <a:avLst/>
            </a:prstGeom>
          </p:spPr>
        </p:pic>
        <p:sp>
          <p:nvSpPr>
            <p:cNvPr id="26" name="Rectangle 25">
              <a:extLst>
                <a:ext uri="{FF2B5EF4-FFF2-40B4-BE49-F238E27FC236}">
                  <a16:creationId xmlns:a16="http://schemas.microsoft.com/office/drawing/2014/main" id="{C815BB52-E3C7-74CA-5A5C-B0B58B87F002}"/>
                </a:ext>
              </a:extLst>
            </p:cNvPr>
            <p:cNvSpPr/>
            <p:nvPr/>
          </p:nvSpPr>
          <p:spPr>
            <a:xfrm>
              <a:off x="5815559" y="3069514"/>
              <a:ext cx="1208237" cy="400110"/>
            </a:xfrm>
            <a:prstGeom prst="rect">
              <a:avLst/>
            </a:prstGeom>
            <a:noFill/>
          </p:spPr>
          <p:txBody>
            <a:bodyPr wrap="square" lIns="91440" tIns="45720" rIns="91440" bIns="45720">
              <a:spAutoFit/>
            </a:bodyPr>
            <a:lstStyle/>
            <a:p>
              <a:pPr algn="r"/>
              <a:r>
                <a:rPr lang="en-US" sz="20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D</a:t>
              </a:r>
            </a:p>
          </p:txBody>
        </p:sp>
      </p:grpSp>
      <p:sp>
        <p:nvSpPr>
          <p:cNvPr id="28" name="Rectangle 27">
            <a:extLst>
              <a:ext uri="{FF2B5EF4-FFF2-40B4-BE49-F238E27FC236}">
                <a16:creationId xmlns:a16="http://schemas.microsoft.com/office/drawing/2014/main" id="{1A706CAA-7A5D-302F-2DF2-890EF7E33115}"/>
              </a:ext>
            </a:extLst>
          </p:cNvPr>
          <p:cNvSpPr/>
          <p:nvPr/>
        </p:nvSpPr>
        <p:spPr>
          <a:xfrm>
            <a:off x="5130355" y="4456005"/>
            <a:ext cx="1208237" cy="400110"/>
          </a:xfrm>
          <a:prstGeom prst="rect">
            <a:avLst/>
          </a:prstGeom>
          <a:noFill/>
        </p:spPr>
        <p:txBody>
          <a:bodyPr wrap="square" lIns="91440" tIns="45720" rIns="91440" bIns="45720">
            <a:spAutoFit/>
          </a:bodyPr>
          <a:lstStyle/>
          <a:p>
            <a:pPr algn="r"/>
            <a:r>
              <a:rPr lang="en-US" sz="2000" b="1" dirty="0">
                <a:ln w="0"/>
                <a:effectLst>
                  <a:outerShdw blurRad="38100" dist="19050" dir="2700000" algn="tl" rotWithShape="0">
                    <a:schemeClr val="dk1">
                      <a:alpha val="40000"/>
                    </a:schemeClr>
                  </a:outerShdw>
                </a:effectLst>
                <a:latin typeface="Century Gothic" panose="020B0502020202020204" pitchFamily="34" charset="0"/>
              </a:rPr>
              <a:t>QR</a:t>
            </a:r>
            <a:endParaRPr lang="en-US" sz="20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29" name="Rectangle 28">
            <a:extLst>
              <a:ext uri="{FF2B5EF4-FFF2-40B4-BE49-F238E27FC236}">
                <a16:creationId xmlns:a16="http://schemas.microsoft.com/office/drawing/2014/main" id="{C96F4F69-1C2A-E689-6098-284C85F27971}"/>
              </a:ext>
            </a:extLst>
          </p:cNvPr>
          <p:cNvSpPr/>
          <p:nvPr/>
        </p:nvSpPr>
        <p:spPr>
          <a:xfrm>
            <a:off x="5130354" y="6120955"/>
            <a:ext cx="1208237" cy="400110"/>
          </a:xfrm>
          <a:prstGeom prst="rect">
            <a:avLst/>
          </a:prstGeom>
          <a:noFill/>
        </p:spPr>
        <p:txBody>
          <a:bodyPr wrap="square" lIns="91440" tIns="45720" rIns="91440" bIns="45720">
            <a:spAutoFit/>
          </a:bodyPr>
          <a:lstStyle/>
          <a:p>
            <a:pPr algn="r"/>
            <a:r>
              <a:rPr lang="en-US" sz="20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FC</a:t>
            </a:r>
          </a:p>
        </p:txBody>
      </p:sp>
      <p:sp>
        <p:nvSpPr>
          <p:cNvPr id="32" name="TextBox 31">
            <a:extLst>
              <a:ext uri="{FF2B5EF4-FFF2-40B4-BE49-F238E27FC236}">
                <a16:creationId xmlns:a16="http://schemas.microsoft.com/office/drawing/2014/main" id="{122FEE39-124E-69E0-DC2E-0AEA6611C35E}"/>
              </a:ext>
            </a:extLst>
          </p:cNvPr>
          <p:cNvSpPr txBox="1"/>
          <p:nvPr/>
        </p:nvSpPr>
        <p:spPr>
          <a:xfrm>
            <a:off x="9911114" y="1637870"/>
            <a:ext cx="2166585" cy="1384995"/>
          </a:xfrm>
          <a:prstGeom prst="rect">
            <a:avLst/>
          </a:prstGeom>
          <a:noFill/>
        </p:spPr>
        <p:txBody>
          <a:bodyPr wrap="square" rtlCol="0">
            <a:spAutoFit/>
          </a:bodyPr>
          <a:lstStyle/>
          <a:p>
            <a:r>
              <a:rPr lang="en-GB" sz="1400" b="1" u="sng" dirty="0">
                <a:latin typeface="Century Gothic" panose="020B0502020202020204" pitchFamily="34" charset="0"/>
              </a:rPr>
              <a:t>Practice makes perfect!</a:t>
            </a:r>
          </a:p>
          <a:p>
            <a:r>
              <a:rPr lang="en-GB" sz="1400" dirty="0">
                <a:latin typeface="Century Gothic" panose="020B0502020202020204" pitchFamily="34" charset="0"/>
              </a:rPr>
              <a:t>Write the Core Knowledge over and over again until its perfect from memory.</a:t>
            </a:r>
            <a:endParaRPr lang="en-US" sz="1400" dirty="0">
              <a:latin typeface="Century Gothic" panose="020B0502020202020204" pitchFamily="34" charset="0"/>
            </a:endParaRPr>
          </a:p>
        </p:txBody>
      </p:sp>
      <p:sp>
        <p:nvSpPr>
          <p:cNvPr id="33" name="TextBox 32">
            <a:extLst>
              <a:ext uri="{FF2B5EF4-FFF2-40B4-BE49-F238E27FC236}">
                <a16:creationId xmlns:a16="http://schemas.microsoft.com/office/drawing/2014/main" id="{A4E158FC-EAD6-C58B-741B-8C15159E2F13}"/>
              </a:ext>
            </a:extLst>
          </p:cNvPr>
          <p:cNvSpPr txBox="1"/>
          <p:nvPr/>
        </p:nvSpPr>
        <p:spPr>
          <a:xfrm>
            <a:off x="9894668" y="3300126"/>
            <a:ext cx="2221132" cy="1600438"/>
          </a:xfrm>
          <a:prstGeom prst="rect">
            <a:avLst/>
          </a:prstGeom>
          <a:noFill/>
        </p:spPr>
        <p:txBody>
          <a:bodyPr wrap="square" rtlCol="0">
            <a:spAutoFit/>
          </a:bodyPr>
          <a:lstStyle/>
          <a:p>
            <a:r>
              <a:rPr lang="en-US" sz="1400" b="1" u="sng" dirty="0">
                <a:latin typeface="Century Gothic" panose="020B0502020202020204" pitchFamily="34" charset="0"/>
              </a:rPr>
              <a:t>Hide and Seek</a:t>
            </a:r>
          </a:p>
          <a:p>
            <a:r>
              <a:rPr lang="en-US" sz="1400" dirty="0">
                <a:latin typeface="Century Gothic" panose="020B0502020202020204" pitchFamily="34" charset="0"/>
              </a:rPr>
              <a:t>Revise a section of Core knowledge from the KO. Get a blank copy and see what you can fill in from memory.</a:t>
            </a:r>
          </a:p>
        </p:txBody>
      </p:sp>
      <p:sp>
        <p:nvSpPr>
          <p:cNvPr id="34" name="TextBox 33">
            <a:extLst>
              <a:ext uri="{FF2B5EF4-FFF2-40B4-BE49-F238E27FC236}">
                <a16:creationId xmlns:a16="http://schemas.microsoft.com/office/drawing/2014/main" id="{9B0B4112-6C97-A155-3AD3-423C8664864B}"/>
              </a:ext>
            </a:extLst>
          </p:cNvPr>
          <p:cNvSpPr txBox="1"/>
          <p:nvPr/>
        </p:nvSpPr>
        <p:spPr>
          <a:xfrm>
            <a:off x="6262265" y="1608550"/>
            <a:ext cx="2073134" cy="1169551"/>
          </a:xfrm>
          <a:prstGeom prst="rect">
            <a:avLst/>
          </a:prstGeom>
          <a:noFill/>
        </p:spPr>
        <p:txBody>
          <a:bodyPr wrap="square" rtlCol="0">
            <a:spAutoFit/>
          </a:bodyPr>
          <a:lstStyle/>
          <a:p>
            <a:r>
              <a:rPr lang="en-GB" sz="1400" b="1" u="sng" dirty="0">
                <a:latin typeface="Century Gothic" panose="020B0502020202020204" pitchFamily="34" charset="0"/>
              </a:rPr>
              <a:t>Demonstrate it!</a:t>
            </a:r>
          </a:p>
          <a:p>
            <a:r>
              <a:rPr lang="en-GB" sz="1400" dirty="0">
                <a:latin typeface="Century Gothic" panose="020B0502020202020204" pitchFamily="34" charset="0"/>
              </a:rPr>
              <a:t>Take the skill from the Knowledge Organiser sheet and show me that you can do it!</a:t>
            </a:r>
            <a:endParaRPr lang="en-US" sz="1400" dirty="0">
              <a:latin typeface="Century Gothic" panose="020B0502020202020204" pitchFamily="34" charset="0"/>
            </a:endParaRPr>
          </a:p>
        </p:txBody>
      </p:sp>
      <p:sp>
        <p:nvSpPr>
          <p:cNvPr id="35" name="TextBox 34">
            <a:extLst>
              <a:ext uri="{FF2B5EF4-FFF2-40B4-BE49-F238E27FC236}">
                <a16:creationId xmlns:a16="http://schemas.microsoft.com/office/drawing/2014/main" id="{4C1A6476-76F0-19C7-0233-A32FB06271AF}"/>
              </a:ext>
            </a:extLst>
          </p:cNvPr>
          <p:cNvSpPr txBox="1"/>
          <p:nvPr/>
        </p:nvSpPr>
        <p:spPr>
          <a:xfrm>
            <a:off x="6298128" y="3285678"/>
            <a:ext cx="1970495" cy="1384995"/>
          </a:xfrm>
          <a:prstGeom prst="rect">
            <a:avLst/>
          </a:prstGeom>
          <a:noFill/>
        </p:spPr>
        <p:txBody>
          <a:bodyPr wrap="square" rtlCol="0">
            <a:spAutoFit/>
          </a:bodyPr>
          <a:lstStyle/>
          <a:p>
            <a:r>
              <a:rPr lang="en-GB" sz="1400" b="1" u="sng" dirty="0">
                <a:latin typeface="Century Gothic" panose="020B0502020202020204" pitchFamily="34" charset="0"/>
              </a:rPr>
              <a:t>QR Codes</a:t>
            </a:r>
          </a:p>
          <a:p>
            <a:r>
              <a:rPr lang="en-GB" sz="1400" dirty="0">
                <a:latin typeface="Century Gothic" panose="020B0502020202020204" pitchFamily="34" charset="0"/>
              </a:rPr>
              <a:t>QR codes with links to website where you can test your Core Knowledge i.e. Memorise/Sparks.</a:t>
            </a:r>
            <a:endParaRPr lang="en-US" sz="1400" dirty="0">
              <a:latin typeface="Century Gothic" panose="020B0502020202020204" pitchFamily="34" charset="0"/>
            </a:endParaRPr>
          </a:p>
        </p:txBody>
      </p:sp>
      <p:sp>
        <p:nvSpPr>
          <p:cNvPr id="36" name="TextBox 35">
            <a:extLst>
              <a:ext uri="{FF2B5EF4-FFF2-40B4-BE49-F238E27FC236}">
                <a16:creationId xmlns:a16="http://schemas.microsoft.com/office/drawing/2014/main" id="{5D80F6E3-9E4F-EC61-3660-91591910D4E9}"/>
              </a:ext>
            </a:extLst>
          </p:cNvPr>
          <p:cNvSpPr txBox="1"/>
          <p:nvPr/>
        </p:nvSpPr>
        <p:spPr>
          <a:xfrm>
            <a:off x="6338591" y="4938493"/>
            <a:ext cx="1939043" cy="1600438"/>
          </a:xfrm>
          <a:prstGeom prst="rect">
            <a:avLst/>
          </a:prstGeom>
          <a:noFill/>
        </p:spPr>
        <p:txBody>
          <a:bodyPr wrap="square" rtlCol="0">
            <a:spAutoFit/>
          </a:bodyPr>
          <a:lstStyle/>
          <a:p>
            <a:r>
              <a:rPr lang="en-US" sz="1400" b="1" u="sng" dirty="0">
                <a:latin typeface="Century Gothic" panose="020B0502020202020204" pitchFamily="34" charset="0"/>
              </a:rPr>
              <a:t>Flash Cards</a:t>
            </a:r>
          </a:p>
          <a:p>
            <a:r>
              <a:rPr lang="en-US" sz="1400" dirty="0">
                <a:latin typeface="Century Gothic" panose="020B0502020202020204" pitchFamily="34" charset="0"/>
              </a:rPr>
              <a:t>Write key facts on the flash cards. Test your memory by getting someone to ask you questions on it. </a:t>
            </a:r>
          </a:p>
        </p:txBody>
      </p:sp>
      <p:sp>
        <p:nvSpPr>
          <p:cNvPr id="37" name="TextBox 36">
            <a:extLst>
              <a:ext uri="{FF2B5EF4-FFF2-40B4-BE49-F238E27FC236}">
                <a16:creationId xmlns:a16="http://schemas.microsoft.com/office/drawing/2014/main" id="{A815541C-6F37-859A-10B8-854DD1562DC0}"/>
              </a:ext>
            </a:extLst>
          </p:cNvPr>
          <p:cNvSpPr txBox="1"/>
          <p:nvPr/>
        </p:nvSpPr>
        <p:spPr>
          <a:xfrm>
            <a:off x="2493105" y="1583532"/>
            <a:ext cx="2215624" cy="1384995"/>
          </a:xfrm>
          <a:prstGeom prst="rect">
            <a:avLst/>
          </a:prstGeom>
          <a:noFill/>
        </p:spPr>
        <p:txBody>
          <a:bodyPr wrap="square" rtlCol="0">
            <a:spAutoFit/>
          </a:bodyPr>
          <a:lstStyle/>
          <a:p>
            <a:r>
              <a:rPr lang="en-US" sz="1400" b="1" u="sng" dirty="0">
                <a:latin typeface="Century Gothic" panose="020B0502020202020204" pitchFamily="34" charset="0"/>
              </a:rPr>
              <a:t>Quiz Master</a:t>
            </a:r>
          </a:p>
          <a:p>
            <a:r>
              <a:rPr lang="en-US" sz="1400" dirty="0">
                <a:latin typeface="Century Gothic" panose="020B0502020202020204" pitchFamily="34" charset="0"/>
              </a:rPr>
              <a:t>Write questions and answers for the core knowledge you are revising. Test yourself and others for points.</a:t>
            </a:r>
          </a:p>
        </p:txBody>
      </p:sp>
      <p:sp>
        <p:nvSpPr>
          <p:cNvPr id="38" name="TextBox 37">
            <a:extLst>
              <a:ext uri="{FF2B5EF4-FFF2-40B4-BE49-F238E27FC236}">
                <a16:creationId xmlns:a16="http://schemas.microsoft.com/office/drawing/2014/main" id="{FB9333BC-6D5C-D179-C7A3-FFD6BD4D4ABB}"/>
              </a:ext>
            </a:extLst>
          </p:cNvPr>
          <p:cNvSpPr txBox="1"/>
          <p:nvPr/>
        </p:nvSpPr>
        <p:spPr>
          <a:xfrm>
            <a:off x="2532419" y="3219816"/>
            <a:ext cx="2132895" cy="1384995"/>
          </a:xfrm>
          <a:prstGeom prst="rect">
            <a:avLst/>
          </a:prstGeom>
          <a:noFill/>
        </p:spPr>
        <p:txBody>
          <a:bodyPr wrap="square" rtlCol="0">
            <a:spAutoFit/>
          </a:bodyPr>
          <a:lstStyle/>
          <a:p>
            <a:r>
              <a:rPr lang="en-US" sz="1400" b="1" u="sng" dirty="0">
                <a:latin typeface="Century Gothic" panose="020B0502020202020204" pitchFamily="34" charset="0"/>
              </a:rPr>
              <a:t>Audio Recordings</a:t>
            </a:r>
          </a:p>
          <a:p>
            <a:r>
              <a:rPr lang="en-US" sz="1400" dirty="0">
                <a:latin typeface="Century Gothic" panose="020B0502020202020204" pitchFamily="34" charset="0"/>
              </a:rPr>
              <a:t>Recordings on voice note help you to assess your progress and demonstrate what you now know.</a:t>
            </a:r>
          </a:p>
        </p:txBody>
      </p:sp>
      <p:sp>
        <p:nvSpPr>
          <p:cNvPr id="39" name="TextBox 38">
            <a:extLst>
              <a:ext uri="{FF2B5EF4-FFF2-40B4-BE49-F238E27FC236}">
                <a16:creationId xmlns:a16="http://schemas.microsoft.com/office/drawing/2014/main" id="{4AD0BCD2-337B-FA75-B370-B0F23229D1DD}"/>
              </a:ext>
            </a:extLst>
          </p:cNvPr>
          <p:cNvSpPr txBox="1"/>
          <p:nvPr/>
        </p:nvSpPr>
        <p:spPr>
          <a:xfrm>
            <a:off x="2540583" y="4855338"/>
            <a:ext cx="2142031" cy="1815882"/>
          </a:xfrm>
          <a:prstGeom prst="rect">
            <a:avLst/>
          </a:prstGeom>
          <a:noFill/>
        </p:spPr>
        <p:txBody>
          <a:bodyPr wrap="square" rtlCol="0">
            <a:spAutoFit/>
          </a:bodyPr>
          <a:lstStyle/>
          <a:p>
            <a:r>
              <a:rPr lang="en-GB" sz="1400" b="1" u="sng" dirty="0">
                <a:latin typeface="Century Gothic" panose="020B0502020202020204" pitchFamily="34" charset="0"/>
              </a:rPr>
              <a:t>Dual Code</a:t>
            </a:r>
          </a:p>
          <a:p>
            <a:r>
              <a:rPr lang="en-GB" sz="1400" dirty="0">
                <a:latin typeface="Century Gothic" panose="020B0502020202020204" pitchFamily="34" charset="0"/>
              </a:rPr>
              <a:t>Take the Core Knowledge and create images to represent the information. Use the images to test your knowledge.</a:t>
            </a:r>
            <a:endParaRPr lang="en-US" sz="1400" dirty="0">
              <a:latin typeface="Century Gothic" panose="020B0502020202020204" pitchFamily="34" charset="0"/>
            </a:endParaRPr>
          </a:p>
        </p:txBody>
      </p:sp>
      <p:sp>
        <p:nvSpPr>
          <p:cNvPr id="40" name="Title 1">
            <a:extLst>
              <a:ext uri="{FF2B5EF4-FFF2-40B4-BE49-F238E27FC236}">
                <a16:creationId xmlns:a16="http://schemas.microsoft.com/office/drawing/2014/main" id="{9F6A3D64-0964-4556-8D14-0A2A73D8DF21}"/>
              </a:ext>
            </a:extLst>
          </p:cNvPr>
          <p:cNvSpPr txBox="1">
            <a:spLocks/>
          </p:cNvSpPr>
          <p:nvPr/>
        </p:nvSpPr>
        <p:spPr>
          <a:xfrm>
            <a:off x="-592572" y="297397"/>
            <a:ext cx="12192000" cy="60491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F265C"/>
                </a:solidFill>
                <a:latin typeface="Museo Sans 500" panose="020000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F265C"/>
                </a:solidFill>
                <a:effectLst/>
                <a:uLnTx/>
                <a:uFillTx/>
                <a:latin typeface="Century Gothic" panose="020B0502020202020204" pitchFamily="34" charset="0"/>
              </a:rPr>
              <a:t>Your Knowledge </a:t>
            </a:r>
            <a:r>
              <a:rPr kumimoji="0" lang="en-US" sz="4000" b="1" i="0" u="none" strike="noStrike" kern="1200" cap="none" spc="0" normalizeH="0" baseline="0" noProof="0" dirty="0" err="1">
                <a:ln>
                  <a:noFill/>
                </a:ln>
                <a:solidFill>
                  <a:srgbClr val="0F265C"/>
                </a:solidFill>
                <a:effectLst/>
                <a:uLnTx/>
                <a:uFillTx/>
                <a:latin typeface="Century Gothic" panose="020B0502020202020204" pitchFamily="34" charset="0"/>
              </a:rPr>
              <a:t>Organiser</a:t>
            </a:r>
            <a:endParaRPr kumimoji="0" lang="en-GB" sz="4000" b="1" i="0" u="none" strike="noStrike" kern="1200" cap="none" spc="0" normalizeH="0" baseline="0" noProof="0" dirty="0">
              <a:ln>
                <a:noFill/>
              </a:ln>
              <a:solidFill>
                <a:srgbClr val="0F265C"/>
              </a:solidFill>
              <a:effectLst/>
              <a:uLnTx/>
              <a:uFillTx/>
              <a:latin typeface="Century Gothic" panose="020B0502020202020204" pitchFamily="34" charset="0"/>
            </a:endParaRPr>
          </a:p>
        </p:txBody>
      </p:sp>
      <p:sp>
        <p:nvSpPr>
          <p:cNvPr id="41" name="TextBox 40">
            <a:extLst>
              <a:ext uri="{FF2B5EF4-FFF2-40B4-BE49-F238E27FC236}">
                <a16:creationId xmlns:a16="http://schemas.microsoft.com/office/drawing/2014/main" id="{D8D7933F-6FA1-4A51-8BC5-F8AC90CED18D}"/>
              </a:ext>
            </a:extLst>
          </p:cNvPr>
          <p:cNvSpPr txBox="1"/>
          <p:nvPr/>
        </p:nvSpPr>
        <p:spPr>
          <a:xfrm>
            <a:off x="925336" y="1001426"/>
            <a:ext cx="11121570" cy="43088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200" noProof="0" dirty="0">
                <a:solidFill>
                  <a:prstClr val="black"/>
                </a:solidFill>
                <a:latin typeface="Century Gothic" panose="020B0502020202020204" pitchFamily="34" charset="0"/>
              </a:rPr>
              <a:t>What are the different strategies to revise the Core Knowledge?</a:t>
            </a: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pic>
        <p:nvPicPr>
          <p:cNvPr id="4" name="Picture 3" descr="A person with a cape and a pink flag above their head&#10;&#10;Description automatically generated">
            <a:extLst>
              <a:ext uri="{FF2B5EF4-FFF2-40B4-BE49-F238E27FC236}">
                <a16:creationId xmlns:a16="http://schemas.microsoft.com/office/drawing/2014/main" id="{89229C90-71BF-48E9-5EB6-2DBC34BC4C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00306" y="5393775"/>
            <a:ext cx="1419963" cy="1368013"/>
          </a:xfrm>
          <a:prstGeom prst="rect">
            <a:avLst/>
          </a:prstGeom>
        </p:spPr>
      </p:pic>
    </p:spTree>
    <p:extLst>
      <p:ext uri="{BB962C8B-B14F-4D97-AF65-F5344CB8AC3E}">
        <p14:creationId xmlns:p14="http://schemas.microsoft.com/office/powerpoint/2010/main" val="37936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ppt_x"/>
                                          </p:val>
                                        </p:tav>
                                        <p:tav tm="100000">
                                          <p:val>
                                            <p:strVal val="#ppt_x"/>
                                          </p:val>
                                        </p:tav>
                                      </p:tavLst>
                                    </p:anim>
                                    <p:anim calcmode="lin" valueType="num">
                                      <p:cBhvr additive="base">
                                        <p:cTn id="6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ppt_x"/>
                                          </p:val>
                                        </p:tav>
                                        <p:tav tm="100000">
                                          <p:val>
                                            <p:strVal val="#ppt_x"/>
                                          </p:val>
                                        </p:tav>
                                      </p:tavLst>
                                    </p:anim>
                                    <p:anim calcmode="lin" valueType="num">
                                      <p:cBhvr additive="base">
                                        <p:cTn id="68" dur="500" fill="hold"/>
                                        <p:tgtEl>
                                          <p:spTgt spid="32"/>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additive="base">
                                        <p:cTn id="77" dur="500" fill="hold"/>
                                        <p:tgtEl>
                                          <p:spTgt spid="13"/>
                                        </p:tgtEl>
                                        <p:attrNameLst>
                                          <p:attrName>ppt_x</p:attrName>
                                        </p:attrNameLst>
                                      </p:cBhvr>
                                      <p:tavLst>
                                        <p:tav tm="0">
                                          <p:val>
                                            <p:strVal val="#ppt_x"/>
                                          </p:val>
                                        </p:tav>
                                        <p:tav tm="100000">
                                          <p:val>
                                            <p:strVal val="#ppt_x"/>
                                          </p:val>
                                        </p:tav>
                                      </p:tavLst>
                                    </p:anim>
                                    <p:anim calcmode="lin" valueType="num">
                                      <p:cBhvr additive="base">
                                        <p:cTn id="78" dur="500" fill="hold"/>
                                        <p:tgtEl>
                                          <p:spTgt spid="1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500" fill="hold"/>
                                        <p:tgtEl>
                                          <p:spTgt spid="33"/>
                                        </p:tgtEl>
                                        <p:attrNameLst>
                                          <p:attrName>ppt_x</p:attrName>
                                        </p:attrNameLst>
                                      </p:cBhvr>
                                      <p:tavLst>
                                        <p:tav tm="0">
                                          <p:val>
                                            <p:strVal val="#ppt_x"/>
                                          </p:val>
                                        </p:tav>
                                        <p:tav tm="100000">
                                          <p:val>
                                            <p:strVal val="#ppt_x"/>
                                          </p:val>
                                        </p:tav>
                                      </p:tavLst>
                                    </p:anim>
                                    <p:anim calcmode="lin" valueType="num">
                                      <p:cBhvr additive="base">
                                        <p:cTn id="8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p:cNvSpPr>
          <p:nvPr/>
        </p:nvSpPr>
        <p:spPr bwMode="auto">
          <a:xfrm>
            <a:off x="1600201" y="1759888"/>
            <a:ext cx="8151813" cy="714375"/>
          </a:xfrm>
          <a:custGeom>
            <a:avLst/>
            <a:gdLst>
              <a:gd name="T0" fmla="*/ 4075907 w 21600"/>
              <a:gd name="T1" fmla="*/ 357188 h 21600"/>
              <a:gd name="T2" fmla="*/ 4075907 w 21600"/>
              <a:gd name="T3" fmla="*/ 357188 h 21600"/>
              <a:gd name="T4" fmla="*/ 4075907 w 21600"/>
              <a:gd name="T5" fmla="*/ 357188 h 21600"/>
              <a:gd name="T6" fmla="*/ 4075907 w 21600"/>
              <a:gd name="T7" fmla="*/ 3571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7419" tIns="37419" rIns="37419" bIns="37419" anchor="ctr"/>
          <a:lstStyle/>
          <a:p>
            <a:pPr defTabSz="430322">
              <a:defRPr/>
            </a:pPr>
            <a:endParaRPr lang="en-US" sz="20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DBD6A7B-A5E3-5A31-02AC-E56B93C5B514}"/>
              </a:ext>
            </a:extLst>
          </p:cNvPr>
          <p:cNvSpPr txBox="1"/>
          <p:nvPr/>
        </p:nvSpPr>
        <p:spPr>
          <a:xfrm>
            <a:off x="1800519" y="431469"/>
            <a:ext cx="5438481" cy="523220"/>
          </a:xfrm>
          <a:prstGeom prst="rect">
            <a:avLst/>
          </a:prstGeom>
          <a:noFill/>
        </p:spPr>
        <p:txBody>
          <a:bodyPr wrap="square" lIns="91440" tIns="45720" rIns="91440" bIns="45720" anchor="t">
            <a:spAutoFit/>
          </a:bodyPr>
          <a:lstStyle/>
          <a:p>
            <a:pPr defTabSz="457200">
              <a:defRPr/>
            </a:pPr>
            <a:r>
              <a:rPr lang="en-GB" sz="2800" b="1" dirty="0">
                <a:solidFill>
                  <a:srgbClr val="005EB8"/>
                </a:solidFill>
                <a:latin typeface="Arial"/>
                <a:cs typeface="Arial"/>
              </a:rPr>
              <a:t>It’s all about communication</a:t>
            </a:r>
          </a:p>
        </p:txBody>
      </p:sp>
      <p:pic>
        <p:nvPicPr>
          <p:cNvPr id="7" name="Picture 6" descr="A black background with blue text&#10;&#10;Description automatically generated">
            <a:extLst>
              <a:ext uri="{FF2B5EF4-FFF2-40B4-BE49-F238E27FC236}">
                <a16:creationId xmlns:a16="http://schemas.microsoft.com/office/drawing/2014/main" id="{C7C6F3DE-9CF9-C869-3A85-DC9AFFA94635}"/>
              </a:ext>
            </a:extLst>
          </p:cNvPr>
          <p:cNvPicPr>
            <a:picLocks noChangeAspect="1"/>
          </p:cNvPicPr>
          <p:nvPr/>
        </p:nvPicPr>
        <p:blipFill>
          <a:blip r:embed="rId3"/>
          <a:stretch>
            <a:fillRect/>
          </a:stretch>
        </p:blipFill>
        <p:spPr>
          <a:xfrm>
            <a:off x="10700477" y="638299"/>
            <a:ext cx="1641207" cy="1161801"/>
          </a:xfrm>
          <a:prstGeom prst="rect">
            <a:avLst/>
          </a:prstGeom>
        </p:spPr>
      </p:pic>
      <p:sp>
        <p:nvSpPr>
          <p:cNvPr id="10" name="Rectangle: Rounded Corners 9">
            <a:extLst>
              <a:ext uri="{FF2B5EF4-FFF2-40B4-BE49-F238E27FC236}">
                <a16:creationId xmlns:a16="http://schemas.microsoft.com/office/drawing/2014/main" id="{DF88FD9E-BC59-2013-6B56-F5B5B112A4A0}"/>
              </a:ext>
            </a:extLst>
          </p:cNvPr>
          <p:cNvSpPr/>
          <p:nvPr/>
        </p:nvSpPr>
        <p:spPr>
          <a:xfrm>
            <a:off x="1371601" y="1219200"/>
            <a:ext cx="4624639" cy="2590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000" b="1" u="sng" dirty="0">
                <a:solidFill>
                  <a:schemeClr val="tx1"/>
                </a:solidFill>
              </a:rPr>
              <a:t>Step 1:  Empathy</a:t>
            </a:r>
          </a:p>
          <a:p>
            <a:pPr algn="ctr"/>
            <a:endParaRPr lang="en-GB" sz="2000" dirty="0">
              <a:solidFill>
                <a:schemeClr val="tx1"/>
              </a:solidFill>
            </a:endParaRPr>
          </a:p>
          <a:p>
            <a:pPr algn="ctr"/>
            <a:r>
              <a:rPr lang="en-GB" sz="2000" dirty="0">
                <a:solidFill>
                  <a:schemeClr val="tx1"/>
                </a:solidFill>
              </a:rPr>
              <a:t>“Connect before correct”</a:t>
            </a:r>
          </a:p>
          <a:p>
            <a:pPr algn="ctr"/>
            <a:endParaRPr lang="en-GB" sz="2000" dirty="0">
              <a:solidFill>
                <a:schemeClr val="tx1"/>
              </a:solidFill>
            </a:endParaRPr>
          </a:p>
          <a:p>
            <a:pPr algn="ctr"/>
            <a:r>
              <a:rPr lang="en-GB" sz="2000" dirty="0">
                <a:solidFill>
                  <a:schemeClr val="tx1"/>
                </a:solidFill>
              </a:rPr>
              <a:t>Recognise all emotions as being natural, normal and not a matter of choice.  Take on the child’s perspective.</a:t>
            </a:r>
          </a:p>
        </p:txBody>
      </p:sp>
      <p:sp>
        <p:nvSpPr>
          <p:cNvPr id="3" name="Rectangle: Rounded Corners 2">
            <a:extLst>
              <a:ext uri="{FF2B5EF4-FFF2-40B4-BE49-F238E27FC236}">
                <a16:creationId xmlns:a16="http://schemas.microsoft.com/office/drawing/2014/main" id="{A0C6BA84-1AF4-9409-5386-630C060912D5}"/>
              </a:ext>
            </a:extLst>
          </p:cNvPr>
          <p:cNvSpPr/>
          <p:nvPr/>
        </p:nvSpPr>
        <p:spPr>
          <a:xfrm>
            <a:off x="6195762" y="1219200"/>
            <a:ext cx="4624639" cy="2590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000" b="1" u="sng" dirty="0">
                <a:solidFill>
                  <a:schemeClr val="tx1"/>
                </a:solidFill>
              </a:rPr>
              <a:t>Step 2:  Validate and label their feelings</a:t>
            </a:r>
          </a:p>
          <a:p>
            <a:pPr algn="ctr"/>
            <a:endParaRPr lang="en-GB" sz="2000" dirty="0">
              <a:solidFill>
                <a:schemeClr val="tx1"/>
              </a:solidFill>
            </a:endParaRPr>
          </a:p>
          <a:p>
            <a:pPr algn="ctr"/>
            <a:r>
              <a:rPr lang="en-GB" sz="2000" dirty="0">
                <a:solidFill>
                  <a:schemeClr val="tx1"/>
                </a:solidFill>
              </a:rPr>
              <a:t>Be present, take notice and really listen. “You appear to be feeling angry. It’s understandable given how much pressure you’re under. Pressure makes me angry too sometimes.”</a:t>
            </a:r>
          </a:p>
        </p:txBody>
      </p:sp>
      <p:sp>
        <p:nvSpPr>
          <p:cNvPr id="9" name="Rectangle: Rounded Corners 8">
            <a:extLst>
              <a:ext uri="{FF2B5EF4-FFF2-40B4-BE49-F238E27FC236}">
                <a16:creationId xmlns:a16="http://schemas.microsoft.com/office/drawing/2014/main" id="{2D82EDAD-7FDF-60EC-EADF-F8BBB2B7B9F8}"/>
              </a:ext>
            </a:extLst>
          </p:cNvPr>
          <p:cNvSpPr/>
          <p:nvPr/>
        </p:nvSpPr>
        <p:spPr>
          <a:xfrm>
            <a:off x="1371601" y="4074511"/>
            <a:ext cx="4624639" cy="2590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000" b="1" u="sng" dirty="0">
                <a:solidFill>
                  <a:schemeClr val="tx1"/>
                </a:solidFill>
              </a:rPr>
              <a:t>Step 3:  Set limits</a:t>
            </a:r>
          </a:p>
          <a:p>
            <a:pPr algn="ctr"/>
            <a:endParaRPr lang="en-GB" sz="2000" dirty="0">
              <a:solidFill>
                <a:schemeClr val="tx1"/>
              </a:solidFill>
            </a:endParaRPr>
          </a:p>
          <a:p>
            <a:pPr algn="ctr"/>
            <a:r>
              <a:rPr lang="en-GB" sz="2000" dirty="0">
                <a:solidFill>
                  <a:schemeClr val="tx1"/>
                </a:solidFill>
              </a:rPr>
              <a:t>“You’re angry that I’ve taken your phone. We agreed to do this when you’re trying to revise so that you can focus. Shouting at me is not ok. I will keep your phone safe and you can have it back in one hour.”</a:t>
            </a:r>
          </a:p>
        </p:txBody>
      </p:sp>
      <p:sp>
        <p:nvSpPr>
          <p:cNvPr id="15" name="Rectangle: Rounded Corners 14">
            <a:extLst>
              <a:ext uri="{FF2B5EF4-FFF2-40B4-BE49-F238E27FC236}">
                <a16:creationId xmlns:a16="http://schemas.microsoft.com/office/drawing/2014/main" id="{DAD537D9-51F8-2A49-D0B1-F7FE8936C3C9}"/>
              </a:ext>
            </a:extLst>
          </p:cNvPr>
          <p:cNvSpPr/>
          <p:nvPr/>
        </p:nvSpPr>
        <p:spPr>
          <a:xfrm>
            <a:off x="6195762" y="4074511"/>
            <a:ext cx="4624639" cy="2590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000" b="1" u="sng" dirty="0">
                <a:solidFill>
                  <a:schemeClr val="tx1"/>
                </a:solidFill>
              </a:rPr>
              <a:t>Step 3:  Problem solving</a:t>
            </a:r>
          </a:p>
          <a:p>
            <a:pPr algn="ctr"/>
            <a:endParaRPr lang="en-GB" sz="2000" dirty="0">
              <a:solidFill>
                <a:schemeClr val="tx1"/>
              </a:solidFill>
            </a:endParaRPr>
          </a:p>
          <a:p>
            <a:pPr algn="ctr"/>
            <a:r>
              <a:rPr lang="en-GB" sz="2000" dirty="0">
                <a:solidFill>
                  <a:schemeClr val="tx1"/>
                </a:solidFill>
              </a:rPr>
              <a:t>“Next time you’re feeling like this what can you do? What are your options? Which option is the best? What do you need to do to give this a try?” </a:t>
            </a:r>
          </a:p>
        </p:txBody>
      </p:sp>
    </p:spTree>
    <p:extLst>
      <p:ext uri="{BB962C8B-B14F-4D97-AF65-F5344CB8AC3E}">
        <p14:creationId xmlns:p14="http://schemas.microsoft.com/office/powerpoint/2010/main" val="398187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9"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134BB-F89A-470B-8647-9839D7D0AACA}"/>
              </a:ext>
            </a:extLst>
          </p:cNvPr>
          <p:cNvSpPr>
            <a:spLocks noGrp="1"/>
          </p:cNvSpPr>
          <p:nvPr>
            <p:ph type="title"/>
          </p:nvPr>
        </p:nvSpPr>
        <p:spPr>
          <a:xfrm>
            <a:off x="1524000" y="2"/>
            <a:ext cx="7863840" cy="1325563"/>
          </a:xfrm>
        </p:spPr>
        <p:txBody>
          <a:bodyPr>
            <a:normAutofit/>
          </a:bodyPr>
          <a:lstStyle/>
          <a:p>
            <a:r>
              <a:rPr lang="en-GB" sz="2800" dirty="0">
                <a:solidFill>
                  <a:srgbClr val="005EB8"/>
                </a:solidFill>
                <a:latin typeface="Arial" panose="020B0604020202020204" pitchFamily="34" charset="0"/>
                <a:cs typeface="Arial" panose="020B0604020202020204" pitchFamily="34" charset="0"/>
              </a:rPr>
              <a:t>How can we practice self-care before exams?</a:t>
            </a:r>
          </a:p>
        </p:txBody>
      </p:sp>
      <p:graphicFrame>
        <p:nvGraphicFramePr>
          <p:cNvPr id="3" name="Diagram 2">
            <a:extLst>
              <a:ext uri="{FF2B5EF4-FFF2-40B4-BE49-F238E27FC236}">
                <a16:creationId xmlns:a16="http://schemas.microsoft.com/office/drawing/2014/main" id="{414AEDDB-C799-7A41-AF4C-D73556F3EFA4}"/>
              </a:ext>
            </a:extLst>
          </p:cNvPr>
          <p:cNvGraphicFramePr/>
          <p:nvPr/>
        </p:nvGraphicFramePr>
        <p:xfrm>
          <a:off x="1702525" y="2194561"/>
          <a:ext cx="8847909" cy="3195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black background with blue text&#10;&#10;Description automatically generated">
            <a:extLst>
              <a:ext uri="{FF2B5EF4-FFF2-40B4-BE49-F238E27FC236}">
                <a16:creationId xmlns:a16="http://schemas.microsoft.com/office/drawing/2014/main" id="{817ECF1B-6557-7D2A-E1BD-9FABEB0DDD41}"/>
              </a:ext>
            </a:extLst>
          </p:cNvPr>
          <p:cNvPicPr>
            <a:picLocks noChangeAspect="1"/>
          </p:cNvPicPr>
          <p:nvPr/>
        </p:nvPicPr>
        <p:blipFill>
          <a:blip r:embed="rId8"/>
          <a:stretch>
            <a:fillRect/>
          </a:stretch>
        </p:blipFill>
        <p:spPr>
          <a:xfrm>
            <a:off x="9869395" y="590258"/>
            <a:ext cx="2077449" cy="1470614"/>
          </a:xfrm>
          <a:prstGeom prst="rect">
            <a:avLst/>
          </a:prstGeom>
        </p:spPr>
      </p:pic>
    </p:spTree>
    <p:extLst>
      <p:ext uri="{BB962C8B-B14F-4D97-AF65-F5344CB8AC3E}">
        <p14:creationId xmlns:p14="http://schemas.microsoft.com/office/powerpoint/2010/main" val="17726015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134BB-F89A-470B-8647-9839D7D0AACA}"/>
              </a:ext>
            </a:extLst>
          </p:cNvPr>
          <p:cNvSpPr>
            <a:spLocks noGrp="1"/>
          </p:cNvSpPr>
          <p:nvPr>
            <p:ph type="title"/>
          </p:nvPr>
        </p:nvSpPr>
        <p:spPr>
          <a:xfrm>
            <a:off x="1524000" y="2"/>
            <a:ext cx="7863840" cy="1325563"/>
          </a:xfrm>
        </p:spPr>
        <p:txBody>
          <a:bodyPr>
            <a:normAutofit/>
          </a:bodyPr>
          <a:lstStyle/>
          <a:p>
            <a:r>
              <a:rPr lang="en-GB" sz="2800" dirty="0">
                <a:solidFill>
                  <a:srgbClr val="005EB8"/>
                </a:solidFill>
                <a:latin typeface="Arial" panose="020B0604020202020204" pitchFamily="34" charset="0"/>
                <a:cs typeface="Arial" panose="020B0604020202020204" pitchFamily="34" charset="0"/>
              </a:rPr>
              <a:t>How can we practice self-care after exams?</a:t>
            </a:r>
          </a:p>
        </p:txBody>
      </p:sp>
      <p:graphicFrame>
        <p:nvGraphicFramePr>
          <p:cNvPr id="3" name="Diagram 2">
            <a:extLst>
              <a:ext uri="{FF2B5EF4-FFF2-40B4-BE49-F238E27FC236}">
                <a16:creationId xmlns:a16="http://schemas.microsoft.com/office/drawing/2014/main" id="{414AEDDB-C799-7A41-AF4C-D73556F3EFA4}"/>
              </a:ext>
            </a:extLst>
          </p:cNvPr>
          <p:cNvGraphicFramePr/>
          <p:nvPr/>
        </p:nvGraphicFramePr>
        <p:xfrm>
          <a:off x="1702525" y="2194561"/>
          <a:ext cx="8847909" cy="3195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black background with blue text&#10;&#10;Description automatically generated">
            <a:extLst>
              <a:ext uri="{FF2B5EF4-FFF2-40B4-BE49-F238E27FC236}">
                <a16:creationId xmlns:a16="http://schemas.microsoft.com/office/drawing/2014/main" id="{E7F258B8-14A4-033C-6702-2D179363EBD5}"/>
              </a:ext>
            </a:extLst>
          </p:cNvPr>
          <p:cNvPicPr>
            <a:picLocks noChangeAspect="1"/>
          </p:cNvPicPr>
          <p:nvPr/>
        </p:nvPicPr>
        <p:blipFill>
          <a:blip r:embed="rId8"/>
          <a:stretch>
            <a:fillRect/>
          </a:stretch>
        </p:blipFill>
        <p:spPr>
          <a:xfrm>
            <a:off x="9780619" y="723947"/>
            <a:ext cx="2077449" cy="1470614"/>
          </a:xfrm>
          <a:prstGeom prst="rect">
            <a:avLst/>
          </a:prstGeom>
        </p:spPr>
      </p:pic>
    </p:spTree>
    <p:extLst>
      <p:ext uri="{BB962C8B-B14F-4D97-AF65-F5344CB8AC3E}">
        <p14:creationId xmlns:p14="http://schemas.microsoft.com/office/powerpoint/2010/main" val="3894388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p:cNvSpPr>
          <p:nvPr/>
        </p:nvSpPr>
        <p:spPr bwMode="auto">
          <a:xfrm>
            <a:off x="1600201" y="1759888"/>
            <a:ext cx="8151813" cy="714375"/>
          </a:xfrm>
          <a:custGeom>
            <a:avLst/>
            <a:gdLst>
              <a:gd name="T0" fmla="*/ 4075907 w 21600"/>
              <a:gd name="T1" fmla="*/ 357188 h 21600"/>
              <a:gd name="T2" fmla="*/ 4075907 w 21600"/>
              <a:gd name="T3" fmla="*/ 357188 h 21600"/>
              <a:gd name="T4" fmla="*/ 4075907 w 21600"/>
              <a:gd name="T5" fmla="*/ 357188 h 21600"/>
              <a:gd name="T6" fmla="*/ 4075907 w 21600"/>
              <a:gd name="T7" fmla="*/ 3571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7419" tIns="37419" rIns="37419" bIns="37419" anchor="ctr"/>
          <a:lstStyle/>
          <a:p>
            <a:pPr defTabSz="430322">
              <a:defRPr/>
            </a:pPr>
            <a:endParaRPr lang="en-US" sz="2000" b="1" dirty="0">
              <a:latin typeface="Arial" panose="020B0604020202020204" pitchFamily="34" charset="0"/>
              <a:cs typeface="Arial" panose="020B0604020202020204" pitchFamily="34" charset="0"/>
            </a:endParaRPr>
          </a:p>
        </p:txBody>
      </p:sp>
      <p:pic>
        <p:nvPicPr>
          <p:cNvPr id="7" name="Picture 6" descr="A black background with blue text&#10;&#10;Description automatically generated">
            <a:extLst>
              <a:ext uri="{FF2B5EF4-FFF2-40B4-BE49-F238E27FC236}">
                <a16:creationId xmlns:a16="http://schemas.microsoft.com/office/drawing/2014/main" id="{C7C6F3DE-9CF9-C869-3A85-DC9AFFA94635}"/>
              </a:ext>
            </a:extLst>
          </p:cNvPr>
          <p:cNvPicPr>
            <a:picLocks noChangeAspect="1"/>
          </p:cNvPicPr>
          <p:nvPr/>
        </p:nvPicPr>
        <p:blipFill>
          <a:blip r:embed="rId3"/>
          <a:stretch>
            <a:fillRect/>
          </a:stretch>
        </p:blipFill>
        <p:spPr>
          <a:xfrm>
            <a:off x="10474952" y="1091754"/>
            <a:ext cx="1587052" cy="1123465"/>
          </a:xfrm>
          <a:prstGeom prst="rect">
            <a:avLst/>
          </a:prstGeom>
        </p:spPr>
      </p:pic>
      <p:grpSp>
        <p:nvGrpSpPr>
          <p:cNvPr id="20" name="Group 19">
            <a:extLst>
              <a:ext uri="{FF2B5EF4-FFF2-40B4-BE49-F238E27FC236}">
                <a16:creationId xmlns:a16="http://schemas.microsoft.com/office/drawing/2014/main" id="{71C73633-7514-07CD-DB31-B3A920D452D1}"/>
              </a:ext>
            </a:extLst>
          </p:cNvPr>
          <p:cNvGrpSpPr/>
          <p:nvPr/>
        </p:nvGrpSpPr>
        <p:grpSpPr>
          <a:xfrm>
            <a:off x="1085482" y="2"/>
            <a:ext cx="5324106" cy="6857999"/>
            <a:chOff x="-3767707" y="398683"/>
            <a:chExt cx="7892532" cy="6247434"/>
          </a:xfrm>
        </p:grpSpPr>
        <p:grpSp>
          <p:nvGrpSpPr>
            <p:cNvPr id="15" name="Group 14">
              <a:extLst>
                <a:ext uri="{FF2B5EF4-FFF2-40B4-BE49-F238E27FC236}">
                  <a16:creationId xmlns:a16="http://schemas.microsoft.com/office/drawing/2014/main" id="{49B82B0E-1E36-946D-80C7-72733BFDF9C1}"/>
                </a:ext>
              </a:extLst>
            </p:cNvPr>
            <p:cNvGrpSpPr/>
            <p:nvPr/>
          </p:nvGrpSpPr>
          <p:grpSpPr>
            <a:xfrm>
              <a:off x="-3767707" y="398683"/>
              <a:ext cx="7892532" cy="6247434"/>
              <a:chOff x="-2" y="608929"/>
              <a:chExt cx="7892532" cy="6247434"/>
            </a:xfrm>
          </p:grpSpPr>
          <p:pic>
            <p:nvPicPr>
              <p:cNvPr id="8" name="Picture 7">
                <a:extLst>
                  <a:ext uri="{FF2B5EF4-FFF2-40B4-BE49-F238E27FC236}">
                    <a16:creationId xmlns:a16="http://schemas.microsoft.com/office/drawing/2014/main" id="{6D8311D6-F8D3-6EE5-907D-E2B2CB70130E}"/>
                  </a:ext>
                </a:extLst>
              </p:cNvPr>
              <p:cNvPicPr>
                <a:picLocks noChangeAspect="1"/>
              </p:cNvPicPr>
              <p:nvPr/>
            </p:nvPicPr>
            <p:blipFill>
              <a:blip r:embed="rId4"/>
              <a:srcRect l="65532" t="22250" r="13159" b="22648"/>
              <a:stretch/>
            </p:blipFill>
            <p:spPr>
              <a:xfrm>
                <a:off x="-2" y="608929"/>
                <a:ext cx="7892532" cy="6247434"/>
              </a:xfrm>
              <a:prstGeom prst="rect">
                <a:avLst/>
              </a:prstGeom>
            </p:spPr>
          </p:pic>
          <p:sp>
            <p:nvSpPr>
              <p:cNvPr id="9" name="Rectangle 8">
                <a:extLst>
                  <a:ext uri="{FF2B5EF4-FFF2-40B4-BE49-F238E27FC236}">
                    <a16:creationId xmlns:a16="http://schemas.microsoft.com/office/drawing/2014/main" id="{2AF4EB19-A029-E559-9711-7B928ACDA3EA}"/>
                  </a:ext>
                </a:extLst>
              </p:cNvPr>
              <p:cNvSpPr/>
              <p:nvPr/>
            </p:nvSpPr>
            <p:spPr>
              <a:xfrm>
                <a:off x="7679" y="4038600"/>
                <a:ext cx="2049721" cy="2362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F34985B-9A25-11D0-B455-976CE0D4F56E}"/>
                  </a:ext>
                </a:extLst>
              </p:cNvPr>
              <p:cNvSpPr/>
              <p:nvPr/>
            </p:nvSpPr>
            <p:spPr>
              <a:xfrm>
                <a:off x="5486402" y="3232138"/>
                <a:ext cx="2384163" cy="14922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6ADEA0F9-8054-E68C-78FF-D8781E167CE1}"/>
                </a:ext>
              </a:extLst>
            </p:cNvPr>
            <p:cNvGrpSpPr/>
            <p:nvPr/>
          </p:nvGrpSpPr>
          <p:grpSpPr>
            <a:xfrm>
              <a:off x="-3690085" y="398683"/>
              <a:ext cx="2072182" cy="951146"/>
              <a:chOff x="-3690085" y="420454"/>
              <a:chExt cx="2072182" cy="951146"/>
            </a:xfrm>
          </p:grpSpPr>
          <p:sp>
            <p:nvSpPr>
              <p:cNvPr id="16" name="Rectangle 15">
                <a:extLst>
                  <a:ext uri="{FF2B5EF4-FFF2-40B4-BE49-F238E27FC236}">
                    <a16:creationId xmlns:a16="http://schemas.microsoft.com/office/drawing/2014/main" id="{D87958B2-FB80-BE1A-E87A-1C4DDA124992}"/>
                  </a:ext>
                </a:extLst>
              </p:cNvPr>
              <p:cNvSpPr/>
              <p:nvPr/>
            </p:nvSpPr>
            <p:spPr>
              <a:xfrm>
                <a:off x="-3690085" y="420454"/>
                <a:ext cx="1708886" cy="951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8D5E6A4-13D3-380E-B6BC-AE1BB449322A}"/>
                  </a:ext>
                </a:extLst>
              </p:cNvPr>
              <p:cNvSpPr/>
              <p:nvPr/>
            </p:nvSpPr>
            <p:spPr>
              <a:xfrm>
                <a:off x="-2190826" y="555171"/>
                <a:ext cx="572923"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sp>
        <p:nvSpPr>
          <p:cNvPr id="6" name="TextBox 5">
            <a:extLst>
              <a:ext uri="{FF2B5EF4-FFF2-40B4-BE49-F238E27FC236}">
                <a16:creationId xmlns:a16="http://schemas.microsoft.com/office/drawing/2014/main" id="{FDBD6A7B-A5E3-5A31-02AC-E56B93C5B514}"/>
              </a:ext>
            </a:extLst>
          </p:cNvPr>
          <p:cNvSpPr txBox="1"/>
          <p:nvPr/>
        </p:nvSpPr>
        <p:spPr>
          <a:xfrm>
            <a:off x="6244632" y="137073"/>
            <a:ext cx="5438481" cy="523220"/>
          </a:xfrm>
          <a:prstGeom prst="rect">
            <a:avLst/>
          </a:prstGeom>
          <a:noFill/>
        </p:spPr>
        <p:txBody>
          <a:bodyPr wrap="square" lIns="91440" tIns="45720" rIns="91440" bIns="45720" anchor="t">
            <a:spAutoFit/>
          </a:bodyPr>
          <a:lstStyle/>
          <a:p>
            <a:pPr defTabSz="457200">
              <a:defRPr/>
            </a:pPr>
            <a:r>
              <a:rPr lang="en-GB" sz="2800" b="1" dirty="0">
                <a:solidFill>
                  <a:srgbClr val="005EB8"/>
                </a:solidFill>
                <a:latin typeface="Arial"/>
                <a:cs typeface="Arial"/>
              </a:rPr>
              <a:t>The Stress Bucket</a:t>
            </a:r>
          </a:p>
        </p:txBody>
      </p:sp>
      <p:grpSp>
        <p:nvGrpSpPr>
          <p:cNvPr id="3" name="Group 2">
            <a:extLst>
              <a:ext uri="{FF2B5EF4-FFF2-40B4-BE49-F238E27FC236}">
                <a16:creationId xmlns:a16="http://schemas.microsoft.com/office/drawing/2014/main" id="{1BFEAC1B-389C-DBD7-967D-A6B638120AB2}"/>
              </a:ext>
            </a:extLst>
          </p:cNvPr>
          <p:cNvGrpSpPr/>
          <p:nvPr/>
        </p:nvGrpSpPr>
        <p:grpSpPr>
          <a:xfrm>
            <a:off x="6244631" y="1044103"/>
            <a:ext cx="5971954" cy="5914962"/>
            <a:chOff x="4952929" y="866578"/>
            <a:chExt cx="5971954" cy="5914962"/>
          </a:xfrm>
        </p:grpSpPr>
        <p:pic>
          <p:nvPicPr>
            <p:cNvPr id="2054" name="Picture 6" descr="Water Drop PNG Transparent Images - PNG All">
              <a:extLst>
                <a:ext uri="{FF2B5EF4-FFF2-40B4-BE49-F238E27FC236}">
                  <a16:creationId xmlns:a16="http://schemas.microsoft.com/office/drawing/2014/main" id="{6DC806A2-5C09-454C-70A7-2C6D8C35ED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91" t="-924" r="7034"/>
            <a:stretch/>
          </p:blipFill>
          <p:spPr bwMode="auto">
            <a:xfrm>
              <a:off x="4952929" y="866578"/>
              <a:ext cx="4564858" cy="54602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705177-7FD2-3731-0D51-088236B8A64A}"/>
                </a:ext>
              </a:extLst>
            </p:cNvPr>
            <p:cNvSpPr txBox="1"/>
            <p:nvPr/>
          </p:nvSpPr>
          <p:spPr>
            <a:xfrm>
              <a:off x="5486402" y="6258320"/>
              <a:ext cx="5438481" cy="523220"/>
            </a:xfrm>
            <a:prstGeom prst="rect">
              <a:avLst/>
            </a:prstGeom>
            <a:noFill/>
          </p:spPr>
          <p:txBody>
            <a:bodyPr wrap="square" lIns="91440" tIns="45720" rIns="91440" bIns="45720" anchor="t">
              <a:spAutoFit/>
            </a:bodyPr>
            <a:lstStyle/>
            <a:p>
              <a:pPr defTabSz="457200">
                <a:defRPr/>
              </a:pPr>
              <a:r>
                <a:rPr lang="en-GB" sz="2800" b="1" dirty="0">
                  <a:solidFill>
                    <a:srgbClr val="005EB8"/>
                  </a:solidFill>
                  <a:latin typeface="Arial"/>
                  <a:cs typeface="Arial"/>
                </a:rPr>
                <a:t>Adolescent extras</a:t>
              </a:r>
            </a:p>
          </p:txBody>
        </p:sp>
        <p:sp>
          <p:nvSpPr>
            <p:cNvPr id="14" name="TextBox 13">
              <a:extLst>
                <a:ext uri="{FF2B5EF4-FFF2-40B4-BE49-F238E27FC236}">
                  <a16:creationId xmlns:a16="http://schemas.microsoft.com/office/drawing/2014/main" id="{CF359851-4A49-D702-3CBF-F5C64CC52191}"/>
                </a:ext>
              </a:extLst>
            </p:cNvPr>
            <p:cNvSpPr txBox="1"/>
            <p:nvPr/>
          </p:nvSpPr>
          <p:spPr>
            <a:xfrm>
              <a:off x="5791200" y="1566746"/>
              <a:ext cx="2362201" cy="4585871"/>
            </a:xfrm>
            <a:prstGeom prst="rect">
              <a:avLst/>
            </a:prstGeom>
            <a:noFill/>
          </p:spPr>
          <p:txBody>
            <a:bodyPr wrap="square" rtlCol="0">
              <a:spAutoFit/>
            </a:bodyPr>
            <a:lstStyle/>
            <a:p>
              <a:pPr algn="ctr"/>
              <a:r>
                <a:rPr lang="en-GB" sz="1400" dirty="0">
                  <a:latin typeface="Aptos Black" panose="020F0502020204030204" pitchFamily="34" charset="0"/>
                </a:rPr>
                <a:t>Exams</a:t>
              </a:r>
            </a:p>
            <a:p>
              <a:pPr algn="ctr"/>
              <a:r>
                <a:rPr lang="en-GB" sz="1400" dirty="0">
                  <a:latin typeface="Aptos Black" panose="020F0502020204030204" pitchFamily="34" charset="0"/>
                </a:rPr>
                <a:t>Mock Exams</a:t>
              </a:r>
            </a:p>
            <a:p>
              <a:pPr algn="ctr"/>
              <a:r>
                <a:rPr lang="en-GB" sz="1400" dirty="0">
                  <a:latin typeface="Aptos Black" panose="020F0502020204030204" pitchFamily="34" charset="0"/>
                </a:rPr>
                <a:t>Assessments</a:t>
              </a:r>
            </a:p>
            <a:p>
              <a:pPr algn="ctr"/>
              <a:r>
                <a:rPr lang="en-GB" sz="1400" dirty="0">
                  <a:latin typeface="Aptos Black" panose="020F0502020204030204" pitchFamily="34" charset="0"/>
                </a:rPr>
                <a:t>Revision</a:t>
              </a:r>
            </a:p>
            <a:p>
              <a:pPr algn="ctr"/>
              <a:r>
                <a:rPr lang="en-GB" sz="1400" dirty="0">
                  <a:latin typeface="Aptos Black" panose="020F0502020204030204" pitchFamily="34" charset="0"/>
                </a:rPr>
                <a:t>Homework</a:t>
              </a:r>
            </a:p>
            <a:p>
              <a:pPr algn="ctr"/>
              <a:r>
                <a:rPr lang="en-GB" sz="1400" dirty="0">
                  <a:latin typeface="Aptos Black" panose="020F0502020204030204" pitchFamily="34" charset="0"/>
                </a:rPr>
                <a:t>School</a:t>
              </a:r>
            </a:p>
            <a:p>
              <a:pPr algn="ctr"/>
              <a:endParaRPr lang="en-GB" sz="1400" dirty="0">
                <a:latin typeface="Aptos Black" panose="020F0502020204030204" pitchFamily="34" charset="0"/>
              </a:endParaRPr>
            </a:p>
            <a:p>
              <a:pPr algn="ctr"/>
              <a:r>
                <a:rPr lang="en-GB" sz="1400" dirty="0">
                  <a:latin typeface="Aptos Black" panose="020F0502020204030204" pitchFamily="34" charset="0"/>
                </a:rPr>
                <a:t>Friendships</a:t>
              </a:r>
            </a:p>
            <a:p>
              <a:pPr algn="ctr"/>
              <a:r>
                <a:rPr lang="en-GB" sz="1400" dirty="0">
                  <a:latin typeface="Aptos Black" panose="020F0502020204030204" pitchFamily="34" charset="0"/>
                </a:rPr>
                <a:t>Relationships</a:t>
              </a:r>
            </a:p>
            <a:p>
              <a:pPr algn="ctr"/>
              <a:r>
                <a:rPr lang="en-GB" sz="1400" dirty="0">
                  <a:latin typeface="Aptos Black" panose="020F0502020204030204" pitchFamily="34" charset="0"/>
                </a:rPr>
                <a:t>Family Dynamics</a:t>
              </a:r>
            </a:p>
            <a:p>
              <a:pPr algn="ctr"/>
              <a:r>
                <a:rPr lang="en-GB" sz="1400" dirty="0">
                  <a:latin typeface="Aptos Black" panose="020F0502020204030204" pitchFamily="34" charset="0"/>
                </a:rPr>
                <a:t>Social Media</a:t>
              </a:r>
            </a:p>
            <a:p>
              <a:pPr algn="ctr"/>
              <a:endParaRPr lang="en-GB" sz="1400" dirty="0">
                <a:latin typeface="Aptos Black" panose="020F0502020204030204" pitchFamily="34" charset="0"/>
              </a:endParaRPr>
            </a:p>
            <a:p>
              <a:pPr algn="ctr"/>
              <a:r>
                <a:rPr lang="en-GB" sz="1400" dirty="0">
                  <a:latin typeface="Aptos Black" panose="020F0502020204030204" pitchFamily="34" charset="0"/>
                </a:rPr>
                <a:t>Appearance</a:t>
              </a:r>
            </a:p>
            <a:p>
              <a:pPr algn="ctr"/>
              <a:r>
                <a:rPr lang="en-GB" sz="1400" dirty="0">
                  <a:latin typeface="Aptos Black" panose="020F0502020204030204" pitchFamily="34" charset="0"/>
                </a:rPr>
                <a:t>Hormones</a:t>
              </a:r>
            </a:p>
            <a:p>
              <a:pPr algn="ctr"/>
              <a:r>
                <a:rPr lang="en-GB" sz="1400" dirty="0">
                  <a:latin typeface="Aptos Black" panose="020F0502020204030204" pitchFamily="34" charset="0"/>
                </a:rPr>
                <a:t>Identity</a:t>
              </a:r>
            </a:p>
            <a:p>
              <a:pPr algn="ctr"/>
              <a:endParaRPr lang="en-GB" sz="1400" dirty="0">
                <a:latin typeface="Aptos Black" panose="020F0502020204030204" pitchFamily="34" charset="0"/>
              </a:endParaRPr>
            </a:p>
            <a:p>
              <a:pPr algn="ctr"/>
              <a:r>
                <a:rPr lang="en-GB" sz="1400" dirty="0">
                  <a:latin typeface="Aptos Black" panose="020F0502020204030204" pitchFamily="34" charset="0"/>
                </a:rPr>
                <a:t>Post-16 Choices</a:t>
              </a:r>
            </a:p>
            <a:p>
              <a:pPr algn="ctr"/>
              <a:endParaRPr lang="en-GB" sz="1400" dirty="0">
                <a:latin typeface="Aptos Black" panose="020F0502020204030204" pitchFamily="34" charset="0"/>
              </a:endParaRPr>
            </a:p>
            <a:p>
              <a:pPr algn="ctr"/>
              <a:r>
                <a:rPr lang="en-GB" sz="1400" dirty="0">
                  <a:latin typeface="Aptos Black" panose="020F0502020204030204" pitchFamily="34" charset="0"/>
                </a:rPr>
                <a:t>Food and Staying Healthy</a:t>
              </a:r>
            </a:p>
            <a:p>
              <a:pPr algn="ctr"/>
              <a:r>
                <a:rPr lang="en-GB" sz="1400" dirty="0">
                  <a:latin typeface="Aptos Black" panose="020F0502020204030204" pitchFamily="34" charset="0"/>
                </a:rPr>
                <a:t>Social and Hobby Time</a:t>
              </a:r>
            </a:p>
            <a:p>
              <a:pPr algn="ctr"/>
              <a:endParaRPr lang="en-GB" sz="1200" dirty="0">
                <a:latin typeface="Aptos Black" panose="020F0502020204030204" pitchFamily="34" charset="0"/>
              </a:endParaRPr>
            </a:p>
          </p:txBody>
        </p:sp>
      </p:grpSp>
      <p:sp>
        <p:nvSpPr>
          <p:cNvPr id="5" name="TextBox 4">
            <a:extLst>
              <a:ext uri="{FF2B5EF4-FFF2-40B4-BE49-F238E27FC236}">
                <a16:creationId xmlns:a16="http://schemas.microsoft.com/office/drawing/2014/main" id="{F8C12152-F78F-1AFD-2B32-B1E43FF3D49E}"/>
              </a:ext>
            </a:extLst>
          </p:cNvPr>
          <p:cNvSpPr txBox="1"/>
          <p:nvPr/>
        </p:nvSpPr>
        <p:spPr>
          <a:xfrm>
            <a:off x="2575064" y="646847"/>
            <a:ext cx="1006336" cy="461665"/>
          </a:xfrm>
          <a:prstGeom prst="rect">
            <a:avLst/>
          </a:prstGeom>
          <a:noFill/>
        </p:spPr>
        <p:txBody>
          <a:bodyPr wrap="square" rtlCol="0">
            <a:spAutoFit/>
          </a:bodyPr>
          <a:lstStyle/>
          <a:p>
            <a:r>
              <a:rPr lang="en-GB" sz="1200" dirty="0">
                <a:latin typeface="Aptos Black" panose="020B0004020202020204" pitchFamily="34" charset="0"/>
              </a:rPr>
              <a:t>Family life, arguments </a:t>
            </a:r>
          </a:p>
        </p:txBody>
      </p:sp>
      <p:sp>
        <p:nvSpPr>
          <p:cNvPr id="10" name="TextBox 9">
            <a:extLst>
              <a:ext uri="{FF2B5EF4-FFF2-40B4-BE49-F238E27FC236}">
                <a16:creationId xmlns:a16="http://schemas.microsoft.com/office/drawing/2014/main" id="{C9A7B50F-F574-70FA-2D3D-68970E225D3A}"/>
              </a:ext>
            </a:extLst>
          </p:cNvPr>
          <p:cNvSpPr txBox="1"/>
          <p:nvPr/>
        </p:nvSpPr>
        <p:spPr>
          <a:xfrm>
            <a:off x="1529350" y="1568888"/>
            <a:ext cx="1006336" cy="646331"/>
          </a:xfrm>
          <a:prstGeom prst="rect">
            <a:avLst/>
          </a:prstGeom>
          <a:noFill/>
        </p:spPr>
        <p:txBody>
          <a:bodyPr wrap="square" rtlCol="0">
            <a:spAutoFit/>
          </a:bodyPr>
          <a:lstStyle/>
          <a:p>
            <a:r>
              <a:rPr lang="en-GB" sz="1200" dirty="0">
                <a:latin typeface="Aptos Black" panose="020B0004020202020204" pitchFamily="34" charset="0"/>
              </a:rPr>
              <a:t>Pressure from work and school</a:t>
            </a:r>
          </a:p>
        </p:txBody>
      </p:sp>
      <p:sp>
        <p:nvSpPr>
          <p:cNvPr id="11" name="TextBox 10">
            <a:extLst>
              <a:ext uri="{FF2B5EF4-FFF2-40B4-BE49-F238E27FC236}">
                <a16:creationId xmlns:a16="http://schemas.microsoft.com/office/drawing/2014/main" id="{0CF161B8-0339-9836-B959-7B1BB549D45E}"/>
              </a:ext>
            </a:extLst>
          </p:cNvPr>
          <p:cNvSpPr txBox="1"/>
          <p:nvPr/>
        </p:nvSpPr>
        <p:spPr>
          <a:xfrm>
            <a:off x="5172938" y="1568888"/>
            <a:ext cx="1006336" cy="646331"/>
          </a:xfrm>
          <a:prstGeom prst="rect">
            <a:avLst/>
          </a:prstGeom>
          <a:noFill/>
        </p:spPr>
        <p:txBody>
          <a:bodyPr wrap="square" rtlCol="0">
            <a:spAutoFit/>
          </a:bodyPr>
          <a:lstStyle/>
          <a:p>
            <a:r>
              <a:rPr lang="en-GB" sz="1200" dirty="0">
                <a:latin typeface="Aptos Black" panose="020B0004020202020204" pitchFamily="34" charset="0"/>
              </a:rPr>
              <a:t>Poor sleep, unhealthy eating</a:t>
            </a:r>
          </a:p>
        </p:txBody>
      </p:sp>
      <p:sp>
        <p:nvSpPr>
          <p:cNvPr id="12" name="TextBox 11">
            <a:extLst>
              <a:ext uri="{FF2B5EF4-FFF2-40B4-BE49-F238E27FC236}">
                <a16:creationId xmlns:a16="http://schemas.microsoft.com/office/drawing/2014/main" id="{219029AE-D672-9B23-89A4-FCD2B3B4A412}"/>
              </a:ext>
            </a:extLst>
          </p:cNvPr>
          <p:cNvSpPr txBox="1"/>
          <p:nvPr/>
        </p:nvSpPr>
        <p:spPr>
          <a:xfrm>
            <a:off x="4294029" y="503892"/>
            <a:ext cx="1006336" cy="830997"/>
          </a:xfrm>
          <a:prstGeom prst="rect">
            <a:avLst/>
          </a:prstGeom>
          <a:noFill/>
        </p:spPr>
        <p:txBody>
          <a:bodyPr wrap="square" rtlCol="0">
            <a:spAutoFit/>
          </a:bodyPr>
          <a:lstStyle/>
          <a:p>
            <a:r>
              <a:rPr lang="en-GB" sz="1200" dirty="0">
                <a:latin typeface="Aptos Black" panose="020B0004020202020204" pitchFamily="34" charset="0"/>
              </a:rPr>
              <a:t>Not spending time with friends</a:t>
            </a:r>
          </a:p>
        </p:txBody>
      </p:sp>
      <p:sp>
        <p:nvSpPr>
          <p:cNvPr id="19" name="TextBox 18">
            <a:extLst>
              <a:ext uri="{FF2B5EF4-FFF2-40B4-BE49-F238E27FC236}">
                <a16:creationId xmlns:a16="http://schemas.microsoft.com/office/drawing/2014/main" id="{929907F2-3AC1-1624-5605-B186FCCB3C08}"/>
              </a:ext>
            </a:extLst>
          </p:cNvPr>
          <p:cNvSpPr txBox="1"/>
          <p:nvPr/>
        </p:nvSpPr>
        <p:spPr>
          <a:xfrm rot="1199513">
            <a:off x="3976042" y="1597788"/>
            <a:ext cx="1006336" cy="461665"/>
          </a:xfrm>
          <a:prstGeom prst="rect">
            <a:avLst/>
          </a:prstGeom>
          <a:noFill/>
        </p:spPr>
        <p:txBody>
          <a:bodyPr wrap="square" rtlCol="0">
            <a:spAutoFit/>
          </a:bodyPr>
          <a:lstStyle/>
          <a:p>
            <a:r>
              <a:rPr lang="en-GB" sz="1200" dirty="0">
                <a:latin typeface="Aptos Black" panose="020B0004020202020204" pitchFamily="34" charset="0"/>
              </a:rPr>
              <a:t>Anxious </a:t>
            </a:r>
          </a:p>
          <a:p>
            <a:r>
              <a:rPr lang="en-GB" sz="1200" dirty="0">
                <a:latin typeface="Aptos Black" panose="020B0004020202020204" pitchFamily="34" charset="0"/>
              </a:rPr>
              <a:t>Tired</a:t>
            </a:r>
          </a:p>
        </p:txBody>
      </p:sp>
      <p:sp>
        <p:nvSpPr>
          <p:cNvPr id="21" name="TextBox 20">
            <a:extLst>
              <a:ext uri="{FF2B5EF4-FFF2-40B4-BE49-F238E27FC236}">
                <a16:creationId xmlns:a16="http://schemas.microsoft.com/office/drawing/2014/main" id="{B2EA4749-9F96-F39A-E348-D396C62D3CF1}"/>
              </a:ext>
            </a:extLst>
          </p:cNvPr>
          <p:cNvSpPr txBox="1"/>
          <p:nvPr/>
        </p:nvSpPr>
        <p:spPr>
          <a:xfrm rot="20742829">
            <a:off x="2886903" y="1559171"/>
            <a:ext cx="1006336" cy="461665"/>
          </a:xfrm>
          <a:prstGeom prst="rect">
            <a:avLst/>
          </a:prstGeom>
          <a:noFill/>
        </p:spPr>
        <p:txBody>
          <a:bodyPr wrap="square" rtlCol="0">
            <a:spAutoFit/>
          </a:bodyPr>
          <a:lstStyle/>
          <a:p>
            <a:r>
              <a:rPr lang="en-GB" sz="1200" dirty="0">
                <a:latin typeface="Aptos Black" panose="020B0004020202020204" pitchFamily="34" charset="0"/>
              </a:rPr>
              <a:t>Worried</a:t>
            </a:r>
          </a:p>
          <a:p>
            <a:r>
              <a:rPr lang="en-GB" sz="1200" dirty="0">
                <a:latin typeface="Aptos Black" panose="020B0004020202020204" pitchFamily="34" charset="0"/>
              </a:rPr>
              <a:t>Unwell</a:t>
            </a:r>
          </a:p>
        </p:txBody>
      </p:sp>
      <p:sp>
        <p:nvSpPr>
          <p:cNvPr id="22" name="TextBox 21">
            <a:extLst>
              <a:ext uri="{FF2B5EF4-FFF2-40B4-BE49-F238E27FC236}">
                <a16:creationId xmlns:a16="http://schemas.microsoft.com/office/drawing/2014/main" id="{5141557D-130B-9BD6-EB00-ABBF488CB695}"/>
              </a:ext>
            </a:extLst>
          </p:cNvPr>
          <p:cNvSpPr txBox="1"/>
          <p:nvPr/>
        </p:nvSpPr>
        <p:spPr>
          <a:xfrm>
            <a:off x="3581400" y="1082964"/>
            <a:ext cx="1006336" cy="276999"/>
          </a:xfrm>
          <a:prstGeom prst="rect">
            <a:avLst/>
          </a:prstGeom>
          <a:noFill/>
        </p:spPr>
        <p:txBody>
          <a:bodyPr wrap="square" rtlCol="0">
            <a:spAutoFit/>
          </a:bodyPr>
          <a:lstStyle/>
          <a:p>
            <a:r>
              <a:rPr lang="en-GB" sz="1200" dirty="0">
                <a:latin typeface="Aptos Black" panose="020B0004020202020204" pitchFamily="34" charset="0"/>
              </a:rPr>
              <a:t>Sad</a:t>
            </a:r>
          </a:p>
        </p:txBody>
      </p:sp>
      <p:sp>
        <p:nvSpPr>
          <p:cNvPr id="23" name="TextBox 22">
            <a:extLst>
              <a:ext uri="{FF2B5EF4-FFF2-40B4-BE49-F238E27FC236}">
                <a16:creationId xmlns:a16="http://schemas.microsoft.com/office/drawing/2014/main" id="{8E3F8C96-6E70-3FB3-40CF-2318FD4047A0}"/>
              </a:ext>
            </a:extLst>
          </p:cNvPr>
          <p:cNvSpPr txBox="1"/>
          <p:nvPr/>
        </p:nvSpPr>
        <p:spPr>
          <a:xfrm>
            <a:off x="1278839" y="3902554"/>
            <a:ext cx="1006336" cy="1754326"/>
          </a:xfrm>
          <a:prstGeom prst="rect">
            <a:avLst/>
          </a:prstGeom>
          <a:noFill/>
        </p:spPr>
        <p:txBody>
          <a:bodyPr wrap="square" rtlCol="0">
            <a:spAutoFit/>
          </a:bodyPr>
          <a:lstStyle/>
          <a:p>
            <a:r>
              <a:rPr lang="en-GB" sz="1200" dirty="0">
                <a:latin typeface="Aptos Black" panose="020B0004020202020204" pitchFamily="34" charset="0"/>
              </a:rPr>
              <a:t>Talk to family and friends</a:t>
            </a:r>
          </a:p>
          <a:p>
            <a:endParaRPr lang="en-GB" sz="1200" dirty="0">
              <a:latin typeface="Aptos Black" panose="020B0004020202020204" pitchFamily="34" charset="0"/>
            </a:endParaRPr>
          </a:p>
          <a:p>
            <a:r>
              <a:rPr lang="en-GB" sz="1200" dirty="0">
                <a:latin typeface="Aptos Black" panose="020B0004020202020204" pitchFamily="34" charset="0"/>
              </a:rPr>
              <a:t>Watch a film I enjoy</a:t>
            </a:r>
          </a:p>
          <a:p>
            <a:endParaRPr lang="en-GB" sz="1200" dirty="0">
              <a:latin typeface="Aptos Black" panose="020B0004020202020204" pitchFamily="34" charset="0"/>
            </a:endParaRPr>
          </a:p>
          <a:p>
            <a:r>
              <a:rPr lang="en-GB" sz="1200" dirty="0">
                <a:latin typeface="Aptos Black" panose="020B0004020202020204" pitchFamily="34" charset="0"/>
              </a:rPr>
              <a:t>Go for a walk</a:t>
            </a:r>
          </a:p>
        </p:txBody>
      </p:sp>
      <p:sp>
        <p:nvSpPr>
          <p:cNvPr id="24" name="TextBox 23">
            <a:extLst>
              <a:ext uri="{FF2B5EF4-FFF2-40B4-BE49-F238E27FC236}">
                <a16:creationId xmlns:a16="http://schemas.microsoft.com/office/drawing/2014/main" id="{68B0EC78-5893-258A-8819-5CD31C3CF6AA}"/>
              </a:ext>
            </a:extLst>
          </p:cNvPr>
          <p:cNvSpPr txBox="1"/>
          <p:nvPr/>
        </p:nvSpPr>
        <p:spPr>
          <a:xfrm>
            <a:off x="5112754" y="4810677"/>
            <a:ext cx="1006336" cy="1754326"/>
          </a:xfrm>
          <a:prstGeom prst="rect">
            <a:avLst/>
          </a:prstGeom>
          <a:noFill/>
        </p:spPr>
        <p:txBody>
          <a:bodyPr wrap="square" rtlCol="0">
            <a:spAutoFit/>
          </a:bodyPr>
          <a:lstStyle/>
          <a:p>
            <a:r>
              <a:rPr lang="en-GB" sz="1200" dirty="0">
                <a:latin typeface="Aptos Black" panose="020B0004020202020204" pitchFamily="34" charset="0"/>
              </a:rPr>
              <a:t>Get a bath and an early night</a:t>
            </a:r>
          </a:p>
          <a:p>
            <a:endParaRPr lang="en-GB" sz="1200" dirty="0">
              <a:latin typeface="Aptos Black" panose="020B0004020202020204" pitchFamily="34" charset="0"/>
            </a:endParaRPr>
          </a:p>
          <a:p>
            <a:r>
              <a:rPr lang="en-GB" sz="1200" dirty="0">
                <a:latin typeface="Aptos Black" panose="020B0004020202020204" pitchFamily="34" charset="0"/>
              </a:rPr>
              <a:t>Exercise</a:t>
            </a:r>
          </a:p>
          <a:p>
            <a:endParaRPr lang="en-GB" sz="1200" dirty="0">
              <a:latin typeface="Aptos Black" panose="020B0004020202020204" pitchFamily="34" charset="0"/>
            </a:endParaRPr>
          </a:p>
          <a:p>
            <a:r>
              <a:rPr lang="en-GB" sz="1200" dirty="0">
                <a:latin typeface="Aptos Black" panose="020B0004020202020204" pitchFamily="34" charset="0"/>
              </a:rPr>
              <a:t>Put my phone on silent </a:t>
            </a:r>
          </a:p>
        </p:txBody>
      </p:sp>
    </p:spTree>
    <p:extLst>
      <p:ext uri="{BB962C8B-B14F-4D97-AF65-F5344CB8AC3E}">
        <p14:creationId xmlns:p14="http://schemas.microsoft.com/office/powerpoint/2010/main" val="46026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731155"/>
      </p:ext>
    </p:extLst>
  </p:cSld>
  <p:clrMapOvr>
    <a:masterClrMapping/>
  </p:clrMapOvr>
  <mc:AlternateContent xmlns:mc="http://schemas.openxmlformats.org/markup-compatibility/2006" xmlns:p14="http://schemas.microsoft.com/office/powerpoint/2010/main">
    <mc:Choice Requires="p14">
      <p:transition spd="slow" p14:dur="2000" advTm="40303"/>
    </mc:Choice>
    <mc:Fallback xmlns="">
      <p:transition spd="slow" advTm="40303"/>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664623"/>
      </p:ext>
    </p:extLst>
  </p:cSld>
  <p:clrMapOvr>
    <a:masterClrMapping/>
  </p:clrMapOvr>
  <mc:AlternateContent xmlns:mc="http://schemas.openxmlformats.org/markup-compatibility/2006" xmlns:p14="http://schemas.microsoft.com/office/powerpoint/2010/main">
    <mc:Choice Requires="p14">
      <p:transition spd="slow" p14:dur="2000" advTm="56886"/>
    </mc:Choice>
    <mc:Fallback xmlns="">
      <p:transition spd="slow" advTm="56886"/>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60246"/>
      </p:ext>
    </p:extLst>
  </p:cSld>
  <p:clrMapOvr>
    <a:masterClrMapping/>
  </p:clrMapOvr>
  <mc:AlternateContent xmlns:mc="http://schemas.openxmlformats.org/markup-compatibility/2006" xmlns:p14="http://schemas.microsoft.com/office/powerpoint/2010/main">
    <mc:Choice Requires="p14">
      <p:transition spd="slow" p14:dur="2000" advTm="38672"/>
    </mc:Choice>
    <mc:Fallback xmlns="">
      <p:transition spd="slow" advTm="38672"/>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5C37CA8-D5B4-4752-8A1E-234ED4810CC0}"/>
              </a:ext>
            </a:extLst>
          </p:cNvPr>
          <p:cNvSpPr/>
          <p:nvPr/>
        </p:nvSpPr>
        <p:spPr>
          <a:xfrm>
            <a:off x="4437332" y="5958106"/>
            <a:ext cx="6258327" cy="430887"/>
          </a:xfrm>
          <a:prstGeom prst="rect">
            <a:avLst/>
          </a:prstGeom>
          <a:effectLst/>
        </p:spPr>
        <p:txBody>
          <a:bodyPr wrap="square">
            <a:spAutoFit/>
          </a:bodyPr>
          <a:lstStyle/>
          <a:p>
            <a:pPr defTabSz="457200">
              <a:spcBef>
                <a:spcPct val="0"/>
              </a:spcBef>
              <a:defRPr/>
            </a:pPr>
            <a:r>
              <a:rPr lang="en-US" sz="2200" b="1" dirty="0">
                <a:solidFill>
                  <a:prstClr val="white"/>
                </a:solidFill>
                <a:latin typeface="Corbel" panose="020B0503020204020204" pitchFamily="34" charset="0"/>
                <a:cs typeface="Arial" panose="020B0604020202020204" pitchFamily="34" charset="0"/>
              </a:rPr>
              <a:t> </a:t>
            </a:r>
          </a:p>
        </p:txBody>
      </p:sp>
    </p:spTree>
    <p:extLst>
      <p:ext uri="{BB962C8B-B14F-4D97-AF65-F5344CB8AC3E}">
        <p14:creationId xmlns:p14="http://schemas.microsoft.com/office/powerpoint/2010/main" val="1821601977"/>
      </p:ext>
    </p:extLst>
  </p:cSld>
  <p:clrMapOvr>
    <a:masterClrMapping/>
  </p:clrMapOvr>
  <mc:AlternateContent xmlns:mc="http://schemas.openxmlformats.org/markup-compatibility/2006" xmlns:p14="http://schemas.microsoft.com/office/powerpoint/2010/main">
    <mc:Choice Requires="p14">
      <p:transition spd="slow" p14:dur="2000" advTm="49195"/>
    </mc:Choice>
    <mc:Fallback xmlns="">
      <p:transition spd="slow" advTm="49195"/>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167346"/>
      </p:ext>
    </p:extLst>
  </p:cSld>
  <p:clrMapOvr>
    <a:masterClrMapping/>
  </p:clrMapOvr>
  <mc:AlternateContent xmlns:mc="http://schemas.openxmlformats.org/markup-compatibility/2006" xmlns:p14="http://schemas.microsoft.com/office/powerpoint/2010/main">
    <mc:Choice Requires="p14">
      <p:transition spd="slow" p14:dur="2000" advTm="31104"/>
    </mc:Choice>
    <mc:Fallback xmlns="">
      <p:transition spd="slow" advTm="31104"/>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325494"/>
      </p:ext>
    </p:extLst>
  </p:cSld>
  <p:clrMapOvr>
    <a:masterClrMapping/>
  </p:clrMapOvr>
  <mc:AlternateContent xmlns:mc="http://schemas.openxmlformats.org/markup-compatibility/2006" xmlns:p14="http://schemas.microsoft.com/office/powerpoint/2010/main">
    <mc:Choice Requires="p14">
      <p:transition spd="slow" p14:dur="2000" advTm="31104"/>
    </mc:Choice>
    <mc:Fallback xmlns="">
      <p:transition spd="slow" advTm="3110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kc-powerpoint.officeapps.live.com/pods/GetClipboardImage.ashx?Id=e77872c7-4497-416d-b7b7-de92b540cbd6&amp;DC=GUK1&amp;pkey=67276b8c-baf3-4e92-93a2-50bcdbb7265b&amp;wdwaccluster=GUK1">
            <a:extLst>
              <a:ext uri="{FF2B5EF4-FFF2-40B4-BE49-F238E27FC236}">
                <a16:creationId xmlns:a16="http://schemas.microsoft.com/office/drawing/2014/main" id="{98DA466B-D3BB-4CE3-9D08-A46EFBCF7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8580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8028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643526"/>
      </p:ext>
    </p:extLst>
  </p:cSld>
  <p:clrMapOvr>
    <a:masterClrMapping/>
  </p:clrMapOvr>
  <mc:AlternateContent xmlns:mc="http://schemas.openxmlformats.org/markup-compatibility/2006" xmlns:p14="http://schemas.microsoft.com/office/powerpoint/2010/main">
    <mc:Choice Requires="p14">
      <p:transition spd="slow" p14:dur="2000" advTm="31104"/>
    </mc:Choice>
    <mc:Fallback xmlns="">
      <p:transition spd="slow" advTm="31104"/>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3406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1930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6332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083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FCE76D15-DBAE-404E-B379-F719188403CE}"/>
              </a:ext>
            </a:extLst>
          </p:cNvPr>
          <p:cNvSpPr txBox="1"/>
          <p:nvPr/>
        </p:nvSpPr>
        <p:spPr>
          <a:xfrm>
            <a:off x="-122527" y="4730498"/>
            <a:ext cx="5608827" cy="477054"/>
          </a:xfrm>
          <a:prstGeom prst="rect">
            <a:avLst/>
          </a:prstGeom>
          <a:noFill/>
          <a:effectLst/>
        </p:spPr>
        <p:txBody>
          <a:bodyPr wrap="square" rtlCol="0">
            <a:spAutoFit/>
          </a:bodyPr>
          <a:lstStyle/>
          <a:p>
            <a:pPr defTabSz="457200">
              <a:defRPr/>
            </a:pPr>
            <a:endParaRPr lang="en-US" sz="25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241001"/>
      </p:ext>
    </p:extLst>
  </p:cSld>
  <p:clrMapOvr>
    <a:masterClrMapping/>
  </p:clrMapOvr>
  <mc:AlternateContent xmlns:mc="http://schemas.openxmlformats.org/markup-compatibility/2006" xmlns:p14="http://schemas.microsoft.com/office/powerpoint/2010/main">
    <mc:Choice Requires="p14">
      <p:transition spd="slow" p14:dur="2000" advTm="61942"/>
    </mc:Choice>
    <mc:Fallback xmlns="">
      <p:transition spd="slow" advTm="61942"/>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577193"/>
      </p:ext>
    </p:extLst>
  </p:cSld>
  <p:clrMapOvr>
    <a:masterClrMapping/>
  </p:clrMapOvr>
  <mc:AlternateContent xmlns:mc="http://schemas.openxmlformats.org/markup-compatibility/2006" xmlns:p14="http://schemas.microsoft.com/office/powerpoint/2010/main">
    <mc:Choice Requires="p14">
      <p:transition spd="slow" p14:dur="2000" advTm="61942"/>
    </mc:Choice>
    <mc:Fallback xmlns="">
      <p:transition spd="slow" advTm="61942"/>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575196"/>
      </p:ext>
    </p:extLst>
  </p:cSld>
  <p:clrMapOvr>
    <a:masterClrMapping/>
  </p:clrMapOvr>
  <mc:AlternateContent xmlns:mc="http://schemas.openxmlformats.org/markup-compatibility/2006" xmlns:p14="http://schemas.microsoft.com/office/powerpoint/2010/main">
    <mc:Choice Requires="p14">
      <p:transition spd="slow" p14:dur="2000" advTm="61942"/>
    </mc:Choice>
    <mc:Fallback xmlns="">
      <p:transition spd="slow" advTm="61942"/>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687132"/>
      </p:ext>
    </p:extLst>
  </p:cSld>
  <p:clrMapOvr>
    <a:masterClrMapping/>
  </p:clrMapOvr>
  <mc:AlternateContent xmlns:mc="http://schemas.openxmlformats.org/markup-compatibility/2006" xmlns:p14="http://schemas.microsoft.com/office/powerpoint/2010/main">
    <mc:Choice Requires="p14">
      <p:transition spd="slow" p14:dur="2000" advTm="36558"/>
    </mc:Choice>
    <mc:Fallback xmlns="">
      <p:transition spd="slow" advTm="36558"/>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858061"/>
      </p:ext>
    </p:extLst>
  </p:cSld>
  <p:clrMapOvr>
    <a:masterClrMapping/>
  </p:clrMapOvr>
  <mc:AlternateContent xmlns:mc="http://schemas.openxmlformats.org/markup-compatibility/2006" xmlns:p14="http://schemas.microsoft.com/office/powerpoint/2010/main">
    <mc:Choice Requires="p14">
      <p:transition spd="slow" p14:dur="2000" advTm="36558"/>
    </mc:Choice>
    <mc:Fallback xmlns="">
      <p:transition spd="slow" advTm="3655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kc-powerpoint.officeapps.live.com/pods/GetClipboardImage.ashx?Id=a9ed1c86-9da8-4b1d-a56d-f4474a83a69d&amp;DC=GUK1&amp;pkey=dcc9d56a-3926-4935-b04c-51b60fba0ec4&amp;wdwaccluster=GUK1">
            <a:extLst>
              <a:ext uri="{FF2B5EF4-FFF2-40B4-BE49-F238E27FC236}">
                <a16:creationId xmlns:a16="http://schemas.microsoft.com/office/drawing/2014/main" id="{EFEAD978-0485-45A2-8C0F-6424C19CE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8580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4853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5093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737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kc-powerpoint.officeapps.live.com/pods/GetClipboardImage.ashx?Id=5915112f-8722-44dc-b79f-4d1129f9bc45&amp;DC=GUK1&amp;pkey=6cdcdd81-404f-4a4e-abfe-6c5e939208c1&amp;wdwaccluster=GUK1">
            <a:extLst>
              <a:ext uri="{FF2B5EF4-FFF2-40B4-BE49-F238E27FC236}">
                <a16:creationId xmlns:a16="http://schemas.microsoft.com/office/drawing/2014/main" id="{5751D9D6-72FB-46C5-B927-C94F4285B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8580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3732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D PowerPoint Tempate 2021-22" id="{9439A607-5884-4AAC-8BEA-10527153C738}" vid="{F7762717-B781-4681-B272-D4E5EEEFF1E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elf_Registration_Enabled xmlns="510d3ee9-69f8-43e4-99e3-7a5b99e442fd" xsi:nil="true"/>
    <Member_Groups xmlns="510d3ee9-69f8-43e4-99e3-7a5b99e442fd">
      <UserInfo>
        <DisplayName/>
        <AccountId xsi:nil="true"/>
        <AccountType/>
      </UserInfo>
    </Member_Groups>
    <Has_Leaders_Only_SectionGroup xmlns="510d3ee9-69f8-43e4-99e3-7a5b99e442fd" xsi:nil="true"/>
    <Math_Settings xmlns="510d3ee9-69f8-43e4-99e3-7a5b99e442fd" xsi:nil="true"/>
    <Templates xmlns="510d3ee9-69f8-43e4-99e3-7a5b99e442fd" xsi:nil="true"/>
    <AppVersion xmlns="510d3ee9-69f8-43e4-99e3-7a5b99e442fd" xsi:nil="true"/>
    <LMS_Mappings xmlns="510d3ee9-69f8-43e4-99e3-7a5b99e442fd" xsi:nil="true"/>
    <Invited_Students xmlns="510d3ee9-69f8-43e4-99e3-7a5b99e442fd" xsi:nil="true"/>
    <Invited_Leaders xmlns="510d3ee9-69f8-43e4-99e3-7a5b99e442fd" xsi:nil="true"/>
    <DefaultSectionNames xmlns="510d3ee9-69f8-43e4-99e3-7a5b99e442fd" xsi:nil="true"/>
    <Is_Collaboration_Space_Locked xmlns="510d3ee9-69f8-43e4-99e3-7a5b99e442fd" xsi:nil="true"/>
    <Teams_Channel_Section_Location xmlns="510d3ee9-69f8-43e4-99e3-7a5b99e442fd" xsi:nil="true"/>
    <FolderType xmlns="510d3ee9-69f8-43e4-99e3-7a5b99e442fd" xsi:nil="true"/>
    <Owner xmlns="510d3ee9-69f8-43e4-99e3-7a5b99e442fd">
      <UserInfo>
        <DisplayName/>
        <AccountId xsi:nil="true"/>
        <AccountType/>
      </UserInfo>
    </Owner>
    <Teachers xmlns="510d3ee9-69f8-43e4-99e3-7a5b99e442fd">
      <UserInfo>
        <DisplayName/>
        <AccountId xsi:nil="true"/>
        <AccountType/>
      </UserInfo>
    </Teachers>
    <Students xmlns="510d3ee9-69f8-43e4-99e3-7a5b99e442fd">
      <UserInfo>
        <DisplayName/>
        <AccountId xsi:nil="true"/>
        <AccountType/>
      </UserInfo>
    </Students>
    <Student_Groups xmlns="510d3ee9-69f8-43e4-99e3-7a5b99e442fd">
      <UserInfo>
        <DisplayName/>
        <AccountId xsi:nil="true"/>
        <AccountType/>
      </UserInfo>
    </Student_Groups>
    <Distribution_Groups xmlns="510d3ee9-69f8-43e4-99e3-7a5b99e442fd" xsi:nil="true"/>
    <Invited_Members xmlns="510d3ee9-69f8-43e4-99e3-7a5b99e442fd" xsi:nil="true"/>
    <Members xmlns="510d3ee9-69f8-43e4-99e3-7a5b99e442fd">
      <UserInfo>
        <DisplayName/>
        <AccountId xsi:nil="true"/>
        <AccountType/>
      </UserInfo>
    </Members>
    <NotebookType xmlns="510d3ee9-69f8-43e4-99e3-7a5b99e442fd" xsi:nil="true"/>
    <CultureName xmlns="510d3ee9-69f8-43e4-99e3-7a5b99e442fd" xsi:nil="true"/>
    <Leaders xmlns="510d3ee9-69f8-43e4-99e3-7a5b99e442fd">
      <UserInfo>
        <DisplayName/>
        <AccountId xsi:nil="true"/>
        <AccountType/>
      </UserInfo>
    </Leaders>
    <TeamsChannelId xmlns="510d3ee9-69f8-43e4-99e3-7a5b99e442fd" xsi:nil="true"/>
    <IsNotebookLocked xmlns="510d3ee9-69f8-43e4-99e3-7a5b99e442fd" xsi:nil="true"/>
    <Has_Teacher_Only_SectionGroup xmlns="510d3ee9-69f8-43e4-99e3-7a5b99e442fd" xsi:nil="true"/>
    <Invited_Teachers xmlns="510d3ee9-69f8-43e4-99e3-7a5b99e442f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AB8DBB8DD4BEF47AAF67BE08A225E39" ma:contentTypeVersion="41" ma:contentTypeDescription="Create a new document." ma:contentTypeScope="" ma:versionID="8528e78c606f86a5a42b0c4918739f0e">
  <xsd:schema xmlns:xsd="http://www.w3.org/2001/XMLSchema" xmlns:xs="http://www.w3.org/2001/XMLSchema" xmlns:p="http://schemas.microsoft.com/office/2006/metadata/properties" xmlns:ns3="510d3ee9-69f8-43e4-99e3-7a5b99e442fd" xmlns:ns4="8c1a9607-845a-49d1-b748-97875a73ee53" targetNamespace="http://schemas.microsoft.com/office/2006/metadata/properties" ma:root="true" ma:fieldsID="f406a6f17f6a89f244b4da964db7fb14" ns3:_="" ns4:_="">
    <xsd:import namespace="510d3ee9-69f8-43e4-99e3-7a5b99e442fd"/>
    <xsd:import namespace="8c1a9607-845a-49d1-b748-97875a73ee53"/>
    <xsd:element name="properties">
      <xsd:complexType>
        <xsd:sequence>
          <xsd:element name="documentManagement">
            <xsd:complexType>
              <xsd:all>
                <xsd:element ref="ns3:MediaServiceMetadata" minOccurs="0"/>
                <xsd:element ref="ns3:MediaServiceFastMetadata"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Teams_Channel_Section_Location" minOccurs="0"/>
                <xsd:element ref="ns3:Leaders" minOccurs="0"/>
                <xsd:element ref="ns3:Members" minOccurs="0"/>
                <xsd:element ref="ns3:Member_Groups" minOccurs="0"/>
                <xsd:element ref="ns3:Invited_Leaders" minOccurs="0"/>
                <xsd:element ref="ns3:Invited_Members" minOccurs="0"/>
                <xsd:element ref="ns3:Has_Leaders_Only_SectionGroup"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0d3ee9-69f8-43e4-99e3-7a5b99e442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CultureName" ma:index="12" nillable="true" ma:displayName="Culture Name" ma:internalName="CultureName">
      <xsd:simpleType>
        <xsd:restriction base="dms:Text"/>
      </xsd:simpleType>
    </xsd:element>
    <xsd:element name="AppVersion" ma:index="13" nillable="true" ma:displayName="App Version" ma:internalName="AppVersion">
      <xsd:simpleType>
        <xsd:restriction base="dms:Text"/>
      </xsd:simpleType>
    </xsd:element>
    <xsd:element name="TeamsChannelId" ma:index="14" nillable="true" ma:displayName="Teams Channel Id" ma:internalName="TeamsChannelId">
      <xsd:simpleType>
        <xsd:restriction base="dms:Text"/>
      </xsd:simpleType>
    </xsd:element>
    <xsd:element name="Owner" ma:index="1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6" nillable="true" ma:displayName="Math Settings" ma:internalName="Math_Settings">
      <xsd:simpleType>
        <xsd:restriction base="dms:Text"/>
      </xsd:simpleType>
    </xsd:element>
    <xsd:element name="DefaultSectionNames" ma:index="17" nillable="true" ma:displayName="Default Section Names" ma:internalName="DefaultSectionNames">
      <xsd:simpleType>
        <xsd:restriction base="dms:Note">
          <xsd:maxLength value="255"/>
        </xsd:restriction>
      </xsd:simpleType>
    </xsd:element>
    <xsd:element name="Templates" ma:index="18" nillable="true" ma:displayName="Templates" ma:internalName="Templates">
      <xsd:simpleType>
        <xsd:restriction base="dms:Note">
          <xsd:maxLength value="255"/>
        </xsd:restriction>
      </xsd:simpleType>
    </xsd:element>
    <xsd:element name="Teachers" ma:index="19"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0"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1"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2" nillable="true" ma:displayName="Distribution Groups" ma:internalName="Distribution_Groups">
      <xsd:simpleType>
        <xsd:restriction base="dms:Note">
          <xsd:maxLength value="255"/>
        </xsd:restriction>
      </xsd:simpleType>
    </xsd:element>
    <xsd:element name="LMS_Mappings" ma:index="23" nillable="true" ma:displayName="LMS Mappings" ma:internalName="LMS_Mappings">
      <xsd:simpleType>
        <xsd:restriction base="dms:Note">
          <xsd:maxLength value="255"/>
        </xsd:restriction>
      </xsd:simpleType>
    </xsd:element>
    <xsd:element name="Invited_Teachers" ma:index="24" nillable="true" ma:displayName="Invited Teachers" ma:internalName="Invited_Teachers">
      <xsd:simpleType>
        <xsd:restriction base="dms:Note">
          <xsd:maxLength value="255"/>
        </xsd:restriction>
      </xsd:simpleType>
    </xsd:element>
    <xsd:element name="Invited_Students" ma:index="25" nillable="true" ma:displayName="Invited Students" ma:internalName="Invited_Students">
      <xsd:simpleType>
        <xsd:restriction base="dms:Note">
          <xsd:maxLength value="255"/>
        </xsd:restriction>
      </xsd:simpleType>
    </xsd:element>
    <xsd:element name="Self_Registration_Enabled" ma:index="26" nillable="true" ma:displayName="Self Registration Enabled" ma:internalName="Self_Registration_Enabled">
      <xsd:simpleType>
        <xsd:restriction base="dms:Boolean"/>
      </xsd:simpleType>
    </xsd:element>
    <xsd:element name="Has_Teacher_Only_SectionGroup" ma:index="27" nillable="true" ma:displayName="Has Teacher Only SectionGroup" ma:internalName="Has_Teacher_Only_SectionGroup">
      <xsd:simpleType>
        <xsd:restriction base="dms:Boolean"/>
      </xsd:simpleType>
    </xsd:element>
    <xsd:element name="Is_Collaboration_Space_Locked" ma:index="28" nillable="true" ma:displayName="Is Collaboration Space Locked" ma:internalName="Is_Collaboration_Space_Locked">
      <xsd:simpleType>
        <xsd:restriction base="dms:Boolean"/>
      </xsd:simpleType>
    </xsd:element>
    <xsd:element name="IsNotebookLocked" ma:index="29" nillable="true" ma:displayName="Is Notebook Locked" ma:internalName="IsNotebookLocked">
      <xsd:simpleType>
        <xsd:restriction base="dms:Boolean"/>
      </xsd:simpleType>
    </xsd:element>
    <xsd:element name="MediaServiceAutoTags" ma:index="33" nillable="true" ma:displayName="Tags" ma:internalName="MediaServiceAutoTags"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DateTaken" ma:index="36" nillable="true" ma:displayName="MediaServiceDateTaken" ma:hidden="true" ma:internalName="MediaServiceDateTaken" ma:readOnly="true">
      <xsd:simpleType>
        <xsd:restriction base="dms:Text"/>
      </xsd:simpleType>
    </xsd:element>
    <xsd:element name="MediaServiceOCR" ma:index="37" nillable="true" ma:displayName="Extracted Text" ma:internalName="MediaServiceOCR" ma:readOnly="true">
      <xsd:simpleType>
        <xsd:restriction base="dms:Note">
          <xsd:maxLength value="255"/>
        </xsd:restriction>
      </xsd:simpleType>
    </xsd:element>
    <xsd:element name="MediaServiceAutoKeyPoints" ma:index="38" nillable="true" ma:displayName="MediaServiceAutoKeyPoints" ma:hidden="true" ma:internalName="MediaServiceAutoKeyPoints" ma:readOnly="true">
      <xsd:simpleType>
        <xsd:restriction base="dms:Note"/>
      </xsd:simpleType>
    </xsd:element>
    <xsd:element name="MediaServiceKeyPoints" ma:index="39" nillable="true" ma:displayName="KeyPoints" ma:internalName="MediaServiceKeyPoints" ma:readOnly="true">
      <xsd:simpleType>
        <xsd:restriction base="dms:Note">
          <xsd:maxLength value="255"/>
        </xsd:restriction>
      </xsd:simpleType>
    </xsd:element>
    <xsd:element name="MediaServiceLocation" ma:index="40" nillable="true" ma:displayName="Location" ma:internalName="MediaServiceLocation" ma:readOnly="true">
      <xsd:simpleType>
        <xsd:restriction base="dms:Text"/>
      </xsd:simpleType>
    </xsd:element>
    <xsd:element name="Teams_Channel_Section_Location" ma:index="41" nillable="true" ma:displayName="Teams Channel Section Location" ma:internalName="Teams_Channel_Section_Location">
      <xsd:simpleType>
        <xsd:restriction base="dms:Text"/>
      </xsd:simpleType>
    </xsd:element>
    <xsd:element name="Leaders" ma:index="42"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43"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44"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45" nillable="true" ma:displayName="Invited Leaders" ma:internalName="Invited_Leaders">
      <xsd:simpleType>
        <xsd:restriction base="dms:Note">
          <xsd:maxLength value="255"/>
        </xsd:restriction>
      </xsd:simpleType>
    </xsd:element>
    <xsd:element name="Invited_Members" ma:index="46" nillable="true" ma:displayName="Invited Members" ma:internalName="Invited_Members">
      <xsd:simpleType>
        <xsd:restriction base="dms:Note">
          <xsd:maxLength value="255"/>
        </xsd:restriction>
      </xsd:simpleType>
    </xsd:element>
    <xsd:element name="Has_Leaders_Only_SectionGroup" ma:index="47" nillable="true" ma:displayName="Has Leaders Only SectionGroup" ma:internalName="Has_Leaders_Only_SectionGroup">
      <xsd:simpleType>
        <xsd:restriction base="dms:Boolean"/>
      </xsd:simpleType>
    </xsd:element>
    <xsd:element name="MediaLengthInSeconds" ma:index="4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c1a9607-845a-49d1-b748-97875a73ee53"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element name="SharingHintHash" ma:index="3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B091E0-12C2-49AE-8ADC-F0A0ABDADD00}">
  <ds:schemaRefs>
    <ds:schemaRef ds:uri="510d3ee9-69f8-43e4-99e3-7a5b99e442fd"/>
    <ds:schemaRef ds:uri="8c1a9607-845a-49d1-b748-97875a73ee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6D36EB4-7445-4382-BBED-AAF8D7C2DE47}">
  <ds:schemaRefs>
    <ds:schemaRef ds:uri="510d3ee9-69f8-43e4-99e3-7a5b99e442fd"/>
    <ds:schemaRef ds:uri="8c1a9607-845a-49d1-b748-97875a73ee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7EA7F66-733D-4299-9F0B-5CE36CAE88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WD PowerPoint Tempate 2021-22</Template>
  <TotalTime>505</TotalTime>
  <Words>2994</Words>
  <Application>Microsoft Office PowerPoint</Application>
  <PresentationFormat>Widescreen</PresentationFormat>
  <Paragraphs>468</Paragraphs>
  <Slides>81</Slides>
  <Notes>32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81</vt:i4>
      </vt:variant>
    </vt:vector>
  </HeadingPairs>
  <TitlesOfParts>
    <vt:vector size="94" baseType="lpstr">
      <vt:lpstr>Aptos Black</vt:lpstr>
      <vt:lpstr>Arial</vt:lpstr>
      <vt:lpstr>Bradley Hand</vt:lpstr>
      <vt:lpstr>Calibri</vt:lpstr>
      <vt:lpstr>Century Gothic</vt:lpstr>
      <vt:lpstr>Corbel</vt:lpstr>
      <vt:lpstr>Helvetica Neue</vt:lpstr>
      <vt:lpstr>Helvetica Neue UltraLight</vt:lpstr>
      <vt:lpstr>Museo Sans 100</vt:lpstr>
      <vt:lpstr>Museo Sans 300</vt:lpstr>
      <vt:lpstr>Museo Sans 500</vt:lpstr>
      <vt:lpstr>Office Theme</vt:lpstr>
      <vt:lpstr>1_Office Theme</vt:lpstr>
      <vt:lpstr>Welcome to the Year 11 Support Evening.   26th September </vt:lpstr>
      <vt:lpstr>Revision, exams and intervention. </vt:lpstr>
      <vt:lpstr>What's happening in school? </vt:lpstr>
      <vt:lpstr>GCSE Examinations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11 English</vt:lpstr>
      <vt:lpstr>GCSE Examinations - Eduqas</vt:lpstr>
      <vt:lpstr>Mock Examinations</vt:lpstr>
      <vt:lpstr>Key Dates</vt:lpstr>
      <vt:lpstr>PowerPoint Presentation</vt:lpstr>
      <vt:lpstr>PowerPoint Presentation</vt:lpstr>
      <vt:lpstr>PowerPoint Presentation</vt:lpstr>
      <vt:lpstr>Past Papers</vt:lpstr>
      <vt:lpstr>PowerPoint Presentation</vt:lpstr>
      <vt:lpstr>PowerPoint Presentation</vt:lpstr>
      <vt:lpstr>PowerPoint Presentation</vt:lpstr>
      <vt:lpstr>PowerPoint Presentation</vt:lpstr>
      <vt:lpstr>Year 11 Mathematics</vt:lpstr>
      <vt:lpstr>Year 11 Mathematics</vt:lpstr>
      <vt:lpstr>GCSE Examinations</vt:lpstr>
      <vt:lpstr>Mock Examinations</vt:lpstr>
      <vt:lpstr>QLA (Question Level Analysis)</vt:lpstr>
      <vt:lpstr>Sparx Maths</vt:lpstr>
      <vt:lpstr>Sparx Maths</vt:lpstr>
      <vt:lpstr>PowerPoint Presentation</vt:lpstr>
      <vt:lpstr>PowerPoint Presentation</vt:lpstr>
      <vt:lpstr>PowerPoint Presentation</vt:lpstr>
      <vt:lpstr>Past Papers</vt:lpstr>
      <vt:lpstr>PowerPoint Presentation</vt:lpstr>
      <vt:lpstr>Useful Websites</vt:lpstr>
      <vt:lpstr>Science </vt:lpstr>
      <vt:lpstr>Separate Sciences- 1 hr 45 minutes</vt:lpstr>
      <vt:lpstr>Wade Deacon Science Revision Strategy</vt:lpstr>
      <vt:lpstr>Resource Links</vt:lpstr>
      <vt:lpstr>Free Online Platforms</vt:lpstr>
      <vt:lpstr>Other online platforms</vt:lpstr>
      <vt:lpstr>PowerPoint Presentation</vt:lpstr>
      <vt:lpstr>Exam Papers</vt:lpstr>
      <vt:lpstr>Wade Deacon Science Revision Strategy</vt:lpstr>
      <vt:lpstr>Care, Guidance and Support </vt:lpstr>
      <vt:lpstr> Attendance Matters  The data below is based on the performance of last years leavers. </vt:lpstr>
      <vt:lpstr>Support available during Year 11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practice self-care before exams?</vt:lpstr>
      <vt:lpstr>How can we practice self-care after exams?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Succeeding in  [Subject]</dc:title>
  <dc:creator>Wood A, Mr</dc:creator>
  <cp:lastModifiedBy>Healey L,  Ms</cp:lastModifiedBy>
  <cp:revision>26</cp:revision>
  <dcterms:created xsi:type="dcterms:W3CDTF">2021-11-02T15:55:33Z</dcterms:created>
  <dcterms:modified xsi:type="dcterms:W3CDTF">2024-09-26T09:25:57Z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0x0101003AB8DBB8DD4BEF47AAF67BE08A225E39</vt:lpwstr>
  </property>
</Properties>
</file>